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337" r:id="rId3"/>
    <p:sldId id="336" r:id="rId4"/>
    <p:sldId id="334" r:id="rId5"/>
    <p:sldId id="333" r:id="rId6"/>
    <p:sldId id="335" r:id="rId7"/>
    <p:sldId id="338" r:id="rId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9365" autoAdjust="0"/>
  </p:normalViewPr>
  <p:slideViewPr>
    <p:cSldViewPr snapToGrid="0" showGuides="1">
      <p:cViewPr>
        <p:scale>
          <a:sx n="70" d="100"/>
          <a:sy n="70" d="100"/>
        </p:scale>
        <p:origin x="-324" y="-3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625217716333088E-2"/>
          <c:y val="6.5822547837508266E-2"/>
          <c:w val="0.65828927885227095"/>
          <c:h val="0.8264215120366859"/>
        </c:manualLayout>
      </c:layout>
      <c:barChart>
        <c:barDir val="col"/>
        <c:grouping val="percentStacked"/>
        <c:varyColors val="0"/>
        <c:ser>
          <c:idx val="0"/>
          <c:order val="0"/>
          <c:tx>
            <c:strRef>
              <c:f>data!$B$3</c:f>
              <c:strCache>
                <c:ptCount val="1"/>
                <c:pt idx="0">
                  <c:v>plánovaný nákup</c:v>
                </c:pt>
              </c:strCache>
            </c:strRef>
          </c:tx>
          <c:spPr>
            <a:solidFill>
              <a:srgbClr val="C1BB00"/>
            </a:solidFill>
          </c:spPr>
          <c:invertIfNegative val="0"/>
          <c:dPt>
            <c:idx val="0"/>
            <c:invertIfNegative val="0"/>
            <c:bubble3D val="0"/>
            <c:spPr>
              <a:solidFill>
                <a:srgbClr val="C1BB00"/>
              </a:solidFill>
            </c:spPr>
          </c:dPt>
          <c:dPt>
            <c:idx val="1"/>
            <c:invertIfNegative val="0"/>
            <c:bubble3D val="0"/>
          </c:dPt>
          <c:dPt>
            <c:idx val="2"/>
            <c:invertIfNegative val="0"/>
            <c:bubble3D val="0"/>
          </c:dPt>
          <c:dPt>
            <c:idx val="3"/>
            <c:invertIfNegative val="0"/>
            <c:bubble3D val="0"/>
          </c:dPt>
          <c:dLbls>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data!$A$4:$A$8</c:f>
              <c:numCache>
                <c:formatCode>General</c:formatCode>
                <c:ptCount val="5"/>
                <c:pt idx="0">
                  <c:v>1986</c:v>
                </c:pt>
                <c:pt idx="1">
                  <c:v>1995</c:v>
                </c:pt>
                <c:pt idx="2">
                  <c:v>2012</c:v>
                </c:pt>
                <c:pt idx="3">
                  <c:v>2013</c:v>
                </c:pt>
                <c:pt idx="4">
                  <c:v>2015</c:v>
                </c:pt>
              </c:numCache>
            </c:numRef>
          </c:cat>
          <c:val>
            <c:numRef>
              <c:f>data!$B$4:$B$8</c:f>
              <c:numCache>
                <c:formatCode>0%</c:formatCode>
                <c:ptCount val="5"/>
                <c:pt idx="0">
                  <c:v>0.34</c:v>
                </c:pt>
                <c:pt idx="1">
                  <c:v>0.3</c:v>
                </c:pt>
                <c:pt idx="2">
                  <c:v>0.24</c:v>
                </c:pt>
                <c:pt idx="3">
                  <c:v>0.18</c:v>
                </c:pt>
                <c:pt idx="4">
                  <c:v>0.13</c:v>
                </c:pt>
              </c:numCache>
            </c:numRef>
          </c:val>
        </c:ser>
        <c:ser>
          <c:idx val="1"/>
          <c:order val="1"/>
          <c:tx>
            <c:strRef>
              <c:f>data!$C$3</c:f>
              <c:strCache>
                <c:ptCount val="1"/>
                <c:pt idx="0">
                  <c:v>rozhodnutí v prodejně</c:v>
                </c:pt>
              </c:strCache>
            </c:strRef>
          </c:tx>
          <c:invertIfNegative val="0"/>
          <c:dPt>
            <c:idx val="0"/>
            <c:invertIfNegative val="0"/>
            <c:bubble3D val="0"/>
          </c:dPt>
          <c:dPt>
            <c:idx val="1"/>
            <c:invertIfNegative val="0"/>
            <c:bubble3D val="0"/>
          </c:dPt>
          <c:dPt>
            <c:idx val="2"/>
            <c:invertIfNegative val="0"/>
            <c:bubble3D val="0"/>
          </c:dPt>
          <c:dPt>
            <c:idx val="3"/>
            <c:invertIfNegative val="0"/>
            <c:bubble3D val="0"/>
          </c:dPt>
          <c:dLbls>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data!$A$4:$A$8</c:f>
              <c:numCache>
                <c:formatCode>General</c:formatCode>
                <c:ptCount val="5"/>
                <c:pt idx="0">
                  <c:v>1986</c:v>
                </c:pt>
                <c:pt idx="1">
                  <c:v>1995</c:v>
                </c:pt>
                <c:pt idx="2">
                  <c:v>2012</c:v>
                </c:pt>
                <c:pt idx="3">
                  <c:v>2013</c:v>
                </c:pt>
                <c:pt idx="4">
                  <c:v>2015</c:v>
                </c:pt>
              </c:numCache>
            </c:numRef>
          </c:cat>
          <c:val>
            <c:numRef>
              <c:f>data!$C$4:$C$8</c:f>
              <c:numCache>
                <c:formatCode>0%</c:formatCode>
                <c:ptCount val="5"/>
                <c:pt idx="0">
                  <c:v>0.65999999999999992</c:v>
                </c:pt>
                <c:pt idx="1">
                  <c:v>0.7</c:v>
                </c:pt>
                <c:pt idx="2">
                  <c:v>0.76</c:v>
                </c:pt>
                <c:pt idx="3">
                  <c:v>0.82000000000000006</c:v>
                </c:pt>
                <c:pt idx="4">
                  <c:v>0.87</c:v>
                </c:pt>
              </c:numCache>
            </c:numRef>
          </c:val>
        </c:ser>
        <c:dLbls>
          <c:showLegendKey val="0"/>
          <c:showVal val="0"/>
          <c:showCatName val="0"/>
          <c:showSerName val="0"/>
          <c:showPercent val="0"/>
          <c:showBubbleSize val="0"/>
        </c:dLbls>
        <c:gapWidth val="41"/>
        <c:overlap val="100"/>
        <c:axId val="77641216"/>
        <c:axId val="77642752"/>
      </c:barChart>
      <c:catAx>
        <c:axId val="77641216"/>
        <c:scaling>
          <c:orientation val="minMax"/>
        </c:scaling>
        <c:delete val="0"/>
        <c:axPos val="b"/>
        <c:numFmt formatCode="General" sourceLinked="0"/>
        <c:majorTickMark val="out"/>
        <c:minorTickMark val="none"/>
        <c:tickLblPos val="nextTo"/>
        <c:crossAx val="77642752"/>
        <c:crosses val="autoZero"/>
        <c:auto val="1"/>
        <c:lblAlgn val="ctr"/>
        <c:lblOffset val="100"/>
        <c:noMultiLvlLbl val="0"/>
      </c:catAx>
      <c:valAx>
        <c:axId val="77642752"/>
        <c:scaling>
          <c:orientation val="minMax"/>
        </c:scaling>
        <c:delete val="1"/>
        <c:axPos val="l"/>
        <c:numFmt formatCode="0%" sourceLinked="1"/>
        <c:majorTickMark val="out"/>
        <c:minorTickMark val="none"/>
        <c:tickLblPos val="nextTo"/>
        <c:crossAx val="77641216"/>
        <c:crosses val="autoZero"/>
        <c:crossBetween val="between"/>
      </c:valAx>
    </c:plotArea>
    <c:legend>
      <c:legendPos val="l"/>
      <c:layout>
        <c:manualLayout>
          <c:xMode val="edge"/>
          <c:yMode val="edge"/>
          <c:x val="0.70127160977396485"/>
          <c:y val="0.58689246503413561"/>
          <c:w val="0.27111215768150221"/>
          <c:h val="0.33541221530330106"/>
        </c:manualLayout>
      </c:layout>
      <c:overlay val="0"/>
      <c:txPr>
        <a:bodyPr/>
        <a:lstStyle/>
        <a:p>
          <a:pPr>
            <a:defRPr sz="200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1250000000000002E-3"/>
          <c:w val="1"/>
          <c:h val="0.99375000000000002"/>
        </c:manualLayout>
      </c:layout>
      <c:barChart>
        <c:barDir val="bar"/>
        <c:grouping val="percentStacked"/>
        <c:varyColors val="0"/>
        <c:ser>
          <c:idx val="0"/>
          <c:order val="0"/>
          <c:tx>
            <c:strRef>
              <c:f>Tabelle1!$B$1</c:f>
              <c:strCache>
                <c:ptCount val="1"/>
                <c:pt idx="0">
                  <c:v>Datenreihe 1</c:v>
                </c:pt>
              </c:strCache>
            </c:strRef>
          </c:tx>
          <c:spPr>
            <a:solidFill>
              <a:schemeClr val="accent1"/>
            </a:solidFill>
            <a:ln>
              <a:noFill/>
            </a:ln>
          </c:spPr>
          <c:invertIfNegative val="0"/>
          <c:cat>
            <c:strRef>
              <c:f>Tabelle1!$A$2</c:f>
              <c:strCache>
                <c:ptCount val="1"/>
                <c:pt idx="0">
                  <c:v>Kategorie 1</c:v>
                </c:pt>
              </c:strCache>
            </c:strRef>
          </c:cat>
          <c:val>
            <c:numRef>
              <c:f>Tabelle1!$B$2</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0-9DFF-4359-AD08-DB4FD2D2382B}"/>
            </c:ext>
          </c:extLst>
        </c:ser>
        <c:ser>
          <c:idx val="1"/>
          <c:order val="1"/>
          <c:tx>
            <c:strRef>
              <c:f>Tabelle1!$C$1</c:f>
              <c:strCache>
                <c:ptCount val="1"/>
                <c:pt idx="0">
                  <c:v>Datenreihe 2</c:v>
                </c:pt>
              </c:strCache>
            </c:strRef>
          </c:tx>
          <c:spPr>
            <a:solidFill>
              <a:schemeClr val="bg2">
                <a:lumMod val="20000"/>
                <a:lumOff val="80000"/>
              </a:schemeClr>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1-9DFF-4359-AD08-DB4FD2D2382B}"/>
              </c:ext>
            </c:extLst>
          </c:dPt>
          <c:cat>
            <c:strRef>
              <c:f>Tabelle1!$A$2</c:f>
              <c:strCache>
                <c:ptCount val="1"/>
                <c:pt idx="0">
                  <c:v>Kategorie 1</c:v>
                </c:pt>
              </c:strCache>
            </c:strRef>
          </c:cat>
          <c:val>
            <c:numRef>
              <c:f>Tabelle1!$C$2</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9DFF-4359-AD08-DB4FD2D2382B}"/>
            </c:ext>
          </c:extLst>
        </c:ser>
        <c:dLbls>
          <c:showLegendKey val="0"/>
          <c:showVal val="0"/>
          <c:showCatName val="0"/>
          <c:showSerName val="0"/>
          <c:showPercent val="0"/>
          <c:showBubbleSize val="0"/>
        </c:dLbls>
        <c:gapWidth val="0"/>
        <c:overlap val="100"/>
        <c:axId val="80535936"/>
        <c:axId val="80537472"/>
      </c:barChart>
      <c:catAx>
        <c:axId val="80535936"/>
        <c:scaling>
          <c:orientation val="minMax"/>
        </c:scaling>
        <c:delete val="1"/>
        <c:axPos val="l"/>
        <c:numFmt formatCode="General" sourceLinked="0"/>
        <c:majorTickMark val="out"/>
        <c:minorTickMark val="none"/>
        <c:tickLblPos val="nextTo"/>
        <c:crossAx val="80537472"/>
        <c:crosses val="autoZero"/>
        <c:auto val="1"/>
        <c:lblAlgn val="ctr"/>
        <c:lblOffset val="100"/>
        <c:noMultiLvlLbl val="0"/>
      </c:catAx>
      <c:valAx>
        <c:axId val="80537472"/>
        <c:scaling>
          <c:orientation val="minMax"/>
          <c:max val="1"/>
          <c:min val="0"/>
        </c:scaling>
        <c:delete val="1"/>
        <c:axPos val="b"/>
        <c:numFmt formatCode="0%" sourceLinked="1"/>
        <c:majorTickMark val="out"/>
        <c:minorTickMark val="none"/>
        <c:tickLblPos val="nextTo"/>
        <c:crossAx val="80535936"/>
        <c:crosses val="autoZero"/>
        <c:crossBetween val="between"/>
      </c:valAx>
    </c:plotArea>
    <c:plotVisOnly val="1"/>
    <c:dispBlanksAs val="gap"/>
    <c:showDLblsOverMax val="0"/>
  </c:chart>
  <c:txPr>
    <a:bodyPr/>
    <a:lstStyle/>
    <a:p>
      <a:pPr>
        <a:defRPr sz="180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1250000000000002E-3"/>
          <c:w val="1"/>
          <c:h val="0.99375000000000002"/>
        </c:manualLayout>
      </c:layout>
      <c:barChart>
        <c:barDir val="bar"/>
        <c:grouping val="percentStacked"/>
        <c:varyColors val="0"/>
        <c:ser>
          <c:idx val="0"/>
          <c:order val="0"/>
          <c:tx>
            <c:strRef>
              <c:f>Tabelle1!$B$1</c:f>
              <c:strCache>
                <c:ptCount val="1"/>
                <c:pt idx="0">
                  <c:v>Datenreihe 1</c:v>
                </c:pt>
              </c:strCache>
            </c:strRef>
          </c:tx>
          <c:spPr>
            <a:solidFill>
              <a:schemeClr val="tx1"/>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1-3BFE-494E-8BE4-4EE6C6001327}"/>
              </c:ext>
            </c:extLst>
          </c:dPt>
          <c:cat>
            <c:strRef>
              <c:f>Tabelle1!$A$2</c:f>
              <c:strCache>
                <c:ptCount val="1"/>
                <c:pt idx="0">
                  <c:v>Kategorie 1</c:v>
                </c:pt>
              </c:strCache>
            </c:strRef>
          </c:cat>
          <c:val>
            <c:numRef>
              <c:f>Tabelle1!$B$2</c:f>
              <c:numCache>
                <c:formatCode>General</c:formatCode>
                <c:ptCount val="1"/>
                <c:pt idx="0">
                  <c:v>0.95</c:v>
                </c:pt>
              </c:numCache>
            </c:numRef>
          </c:val>
          <c:extLst xmlns:c16r2="http://schemas.microsoft.com/office/drawing/2015/06/chart">
            <c:ext xmlns:c16="http://schemas.microsoft.com/office/drawing/2014/chart" uri="{C3380CC4-5D6E-409C-BE32-E72D297353CC}">
              <c16:uniqueId val="{00000002-3BFE-494E-8BE4-4EE6C6001327}"/>
            </c:ext>
          </c:extLst>
        </c:ser>
        <c:ser>
          <c:idx val="1"/>
          <c:order val="1"/>
          <c:tx>
            <c:strRef>
              <c:f>Tabelle1!$C$1</c:f>
              <c:strCache>
                <c:ptCount val="1"/>
                <c:pt idx="0">
                  <c:v>Datenreihe 2</c:v>
                </c:pt>
              </c:strCache>
            </c:strRef>
          </c:tx>
          <c:spPr>
            <a:solidFill>
              <a:schemeClr val="bg2">
                <a:lumMod val="20000"/>
                <a:lumOff val="80000"/>
              </a:schemeClr>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3-3BFE-494E-8BE4-4EE6C6001327}"/>
              </c:ext>
            </c:extLst>
          </c:dPt>
          <c:cat>
            <c:strRef>
              <c:f>Tabelle1!$A$2</c:f>
              <c:strCache>
                <c:ptCount val="1"/>
                <c:pt idx="0">
                  <c:v>Kategorie 1</c:v>
                </c:pt>
              </c:strCache>
            </c:strRef>
          </c:cat>
          <c:val>
            <c:numRef>
              <c:f>Tabelle1!$C$2</c:f>
              <c:numCache>
                <c:formatCode>General</c:formatCode>
                <c:ptCount val="1"/>
                <c:pt idx="0">
                  <c:v>5.0000000000000044E-2</c:v>
                </c:pt>
              </c:numCache>
            </c:numRef>
          </c:val>
          <c:extLst xmlns:c16r2="http://schemas.microsoft.com/office/drawing/2015/06/chart">
            <c:ext xmlns:c16="http://schemas.microsoft.com/office/drawing/2014/chart" uri="{C3380CC4-5D6E-409C-BE32-E72D297353CC}">
              <c16:uniqueId val="{00000004-3BFE-494E-8BE4-4EE6C6001327}"/>
            </c:ext>
          </c:extLst>
        </c:ser>
        <c:dLbls>
          <c:showLegendKey val="0"/>
          <c:showVal val="0"/>
          <c:showCatName val="0"/>
          <c:showSerName val="0"/>
          <c:showPercent val="0"/>
          <c:showBubbleSize val="0"/>
        </c:dLbls>
        <c:gapWidth val="0"/>
        <c:overlap val="100"/>
        <c:axId val="80833920"/>
        <c:axId val="80848000"/>
      </c:barChart>
      <c:catAx>
        <c:axId val="80833920"/>
        <c:scaling>
          <c:orientation val="minMax"/>
        </c:scaling>
        <c:delete val="1"/>
        <c:axPos val="l"/>
        <c:numFmt formatCode="General" sourceLinked="0"/>
        <c:majorTickMark val="out"/>
        <c:minorTickMark val="none"/>
        <c:tickLblPos val="nextTo"/>
        <c:crossAx val="80848000"/>
        <c:crosses val="autoZero"/>
        <c:auto val="1"/>
        <c:lblAlgn val="ctr"/>
        <c:lblOffset val="100"/>
        <c:noMultiLvlLbl val="0"/>
      </c:catAx>
      <c:valAx>
        <c:axId val="80848000"/>
        <c:scaling>
          <c:orientation val="minMax"/>
          <c:max val="1"/>
          <c:min val="0"/>
        </c:scaling>
        <c:delete val="1"/>
        <c:axPos val="b"/>
        <c:numFmt formatCode="0%" sourceLinked="1"/>
        <c:majorTickMark val="out"/>
        <c:minorTickMark val="none"/>
        <c:tickLblPos val="nextTo"/>
        <c:crossAx val="80833920"/>
        <c:crosses val="autoZero"/>
        <c:crossBetween val="between"/>
      </c:valAx>
    </c:plotArea>
    <c:plotVisOnly val="1"/>
    <c:dispBlanksAs val="gap"/>
    <c:showDLblsOverMax val="0"/>
  </c:chart>
  <c:spPr>
    <a:ln>
      <a:noFill/>
    </a:ln>
  </c:spPr>
  <c:txPr>
    <a:bodyPr/>
    <a:lstStyle/>
    <a:p>
      <a:pPr>
        <a:defRPr sz="18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1250000000000002E-3"/>
          <c:w val="1"/>
          <c:h val="0.99375000000000002"/>
        </c:manualLayout>
      </c:layout>
      <c:barChart>
        <c:barDir val="bar"/>
        <c:grouping val="percentStacked"/>
        <c:varyColors val="0"/>
        <c:ser>
          <c:idx val="0"/>
          <c:order val="0"/>
          <c:tx>
            <c:strRef>
              <c:f>Tabelle1!$B$1</c:f>
              <c:strCache>
                <c:ptCount val="1"/>
                <c:pt idx="0">
                  <c:v>Datenreihe 1</c:v>
                </c:pt>
              </c:strCache>
            </c:strRef>
          </c:tx>
          <c:spPr>
            <a:solidFill>
              <a:schemeClr val="accent1"/>
            </a:solidFill>
          </c:spPr>
          <c:invertIfNegative val="0"/>
          <c:dPt>
            <c:idx val="0"/>
            <c:invertIfNegative val="0"/>
            <c:bubble3D val="0"/>
            <c:spPr>
              <a:solidFill>
                <a:schemeClr val="accent3"/>
              </a:solidFill>
              <a:ln>
                <a:noFill/>
              </a:ln>
            </c:spPr>
            <c:extLst xmlns:c16r2="http://schemas.microsoft.com/office/drawing/2015/06/chart">
              <c:ext xmlns:c16="http://schemas.microsoft.com/office/drawing/2014/chart" uri="{C3380CC4-5D6E-409C-BE32-E72D297353CC}">
                <c16:uniqueId val="{00000001-3C4E-4422-A038-E25D82F4A92B}"/>
              </c:ext>
            </c:extLst>
          </c:dPt>
          <c:cat>
            <c:strRef>
              <c:f>Tabelle1!$A$2</c:f>
              <c:strCache>
                <c:ptCount val="1"/>
                <c:pt idx="0">
                  <c:v>Kategorie 1</c:v>
                </c:pt>
              </c:strCache>
            </c:strRef>
          </c:cat>
          <c:val>
            <c:numRef>
              <c:f>Tabelle1!$B$2</c:f>
              <c:numCache>
                <c:formatCode>General</c:formatCode>
                <c:ptCount val="1"/>
                <c:pt idx="0">
                  <c:v>1E-3</c:v>
                </c:pt>
              </c:numCache>
            </c:numRef>
          </c:val>
          <c:extLst xmlns:c16r2="http://schemas.microsoft.com/office/drawing/2015/06/chart">
            <c:ext xmlns:c16="http://schemas.microsoft.com/office/drawing/2014/chart" uri="{C3380CC4-5D6E-409C-BE32-E72D297353CC}">
              <c16:uniqueId val="{00000002-3C4E-4422-A038-E25D82F4A92B}"/>
            </c:ext>
          </c:extLst>
        </c:ser>
        <c:ser>
          <c:idx val="1"/>
          <c:order val="1"/>
          <c:tx>
            <c:strRef>
              <c:f>Tabelle1!$C$1</c:f>
              <c:strCache>
                <c:ptCount val="1"/>
                <c:pt idx="0">
                  <c:v>Datenreihe 2</c:v>
                </c:pt>
              </c:strCache>
            </c:strRef>
          </c:tx>
          <c:spPr>
            <a:solidFill>
              <a:schemeClr val="bg2">
                <a:lumMod val="20000"/>
                <a:lumOff val="80000"/>
              </a:schemeClr>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3-3C4E-4422-A038-E25D82F4A92B}"/>
              </c:ext>
            </c:extLst>
          </c:dPt>
          <c:cat>
            <c:strRef>
              <c:f>Tabelle1!$A$2</c:f>
              <c:strCache>
                <c:ptCount val="1"/>
                <c:pt idx="0">
                  <c:v>Kategorie 1</c:v>
                </c:pt>
              </c:strCache>
            </c:strRef>
          </c:cat>
          <c:val>
            <c:numRef>
              <c:f>Tabelle1!$C$2</c:f>
              <c:numCache>
                <c:formatCode>General</c:formatCode>
                <c:ptCount val="1"/>
                <c:pt idx="0">
                  <c:v>0.999</c:v>
                </c:pt>
              </c:numCache>
            </c:numRef>
          </c:val>
          <c:extLst xmlns:c16r2="http://schemas.microsoft.com/office/drawing/2015/06/chart">
            <c:ext xmlns:c16="http://schemas.microsoft.com/office/drawing/2014/chart" uri="{C3380CC4-5D6E-409C-BE32-E72D297353CC}">
              <c16:uniqueId val="{00000004-3C4E-4422-A038-E25D82F4A92B}"/>
            </c:ext>
          </c:extLst>
        </c:ser>
        <c:dLbls>
          <c:showLegendKey val="0"/>
          <c:showVal val="0"/>
          <c:showCatName val="0"/>
          <c:showSerName val="0"/>
          <c:showPercent val="0"/>
          <c:showBubbleSize val="0"/>
        </c:dLbls>
        <c:gapWidth val="0"/>
        <c:overlap val="100"/>
        <c:axId val="81239040"/>
        <c:axId val="81330944"/>
      </c:barChart>
      <c:catAx>
        <c:axId val="81239040"/>
        <c:scaling>
          <c:orientation val="minMax"/>
        </c:scaling>
        <c:delete val="1"/>
        <c:axPos val="l"/>
        <c:numFmt formatCode="General" sourceLinked="0"/>
        <c:majorTickMark val="out"/>
        <c:minorTickMark val="none"/>
        <c:tickLblPos val="nextTo"/>
        <c:crossAx val="81330944"/>
        <c:crosses val="autoZero"/>
        <c:auto val="1"/>
        <c:lblAlgn val="ctr"/>
        <c:lblOffset val="100"/>
        <c:noMultiLvlLbl val="0"/>
      </c:catAx>
      <c:valAx>
        <c:axId val="81330944"/>
        <c:scaling>
          <c:orientation val="minMax"/>
          <c:max val="1"/>
          <c:min val="0"/>
        </c:scaling>
        <c:delete val="1"/>
        <c:axPos val="b"/>
        <c:numFmt formatCode="0%" sourceLinked="1"/>
        <c:majorTickMark val="out"/>
        <c:minorTickMark val="none"/>
        <c:tickLblPos val="nextTo"/>
        <c:crossAx val="81239040"/>
        <c:crosses val="autoZero"/>
        <c:crossBetween val="between"/>
      </c:valAx>
    </c:plotArea>
    <c:plotVisOnly val="1"/>
    <c:dispBlanksAs val="gap"/>
    <c:showDLblsOverMax val="0"/>
  </c:chart>
  <c:txPr>
    <a:bodyPr/>
    <a:lstStyle/>
    <a:p>
      <a:pPr>
        <a:defRPr sz="1800"/>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9D118-BA1E-4DEB-A307-09660838E0CF}" type="datetimeFigureOut">
              <a:rPr lang="cs-CZ" smtClean="0"/>
              <a:t>17.1.2017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D504E-66A2-4A8F-9A17-069C9D982683}" type="slidenum">
              <a:rPr lang="cs-CZ" smtClean="0"/>
              <a:t>‹#›</a:t>
            </a:fld>
            <a:endParaRPr lang="cs-CZ"/>
          </a:p>
        </p:txBody>
      </p:sp>
    </p:spTree>
    <p:extLst>
      <p:ext uri="{BB962C8B-B14F-4D97-AF65-F5344CB8AC3E}">
        <p14:creationId xmlns:p14="http://schemas.microsoft.com/office/powerpoint/2010/main" val="350765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Víme z</a:t>
            </a:r>
            <a:r>
              <a:rPr lang="cs-CZ" baseline="0" dirty="0" smtClean="0"/>
              <a:t> našich zkušeností (dlouhá desetiletí na trhu), že zaměření na kvalitu je společným zájmem zemědělců, výrobců, obchodníků i spotřebitele. Z cenových válek plyne všem jenom ztráta (komerčním subjektům ztráta financí, zákazníkovi nedostatečná nabídka kvalitních potravin) a zaměření na kvalitu je jediná možnost, jak na nasyceném trhu růst. Změnu ale objektivní vývoj českého trhu (konkurenční vztahy) neumožňoval. Je ideální, že do této situace vstupuje stát, který má jediný jak reálnou sílu, tak potřebnou autoritu u všech účastníků trhu.</a:t>
            </a:r>
            <a:endParaRPr lang="cs-CZ" dirty="0"/>
          </a:p>
        </p:txBody>
      </p:sp>
      <p:sp>
        <p:nvSpPr>
          <p:cNvPr id="4" name="Zástupný symbol pro číslo snímku 3"/>
          <p:cNvSpPr>
            <a:spLocks noGrp="1"/>
          </p:cNvSpPr>
          <p:nvPr>
            <p:ph type="sldNum" sz="quarter" idx="10"/>
          </p:nvPr>
        </p:nvSpPr>
        <p:spPr/>
        <p:txBody>
          <a:bodyPr/>
          <a:lstStyle/>
          <a:p>
            <a:fld id="{D77D504E-66A2-4A8F-9A17-069C9D982683}" type="slidenum">
              <a:rPr lang="cs-CZ" smtClean="0"/>
              <a:t>1</a:t>
            </a:fld>
            <a:endParaRPr lang="cs-CZ"/>
          </a:p>
        </p:txBody>
      </p:sp>
    </p:spTree>
    <p:extLst>
      <p:ext uri="{BB962C8B-B14F-4D97-AF65-F5344CB8AC3E}">
        <p14:creationId xmlns:p14="http://schemas.microsoft.com/office/powerpoint/2010/main" val="258127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To, že se o nákupu rozhoduje v prodejně je logické. Graf ale ukazuje, jak velké množství rozhodnutí je jen obecně</a:t>
            </a:r>
            <a:r>
              <a:rPr lang="cs-CZ" baseline="0" dirty="0" smtClean="0"/>
              <a:t> plánované (nebo vůbec neplánované), to znamená, že zákazník si konečnou informaci k rozhodnutí bere až z prostředí prodejny. Jestli tedy chceme nejen o kvalitě mluvit, ale také vidět kvalitu v koších a ledničkách spotřebitelů, je nutné ji připomenout v okamžiku, kdy se o nákupu rozhoduje.</a:t>
            </a:r>
            <a:endParaRPr lang="cs-CZ" dirty="0"/>
          </a:p>
        </p:txBody>
      </p:sp>
      <p:sp>
        <p:nvSpPr>
          <p:cNvPr id="4" name="Zástupný symbol pro číslo snímku 3"/>
          <p:cNvSpPr>
            <a:spLocks noGrp="1"/>
          </p:cNvSpPr>
          <p:nvPr>
            <p:ph type="sldNum" sz="quarter" idx="10"/>
          </p:nvPr>
        </p:nvSpPr>
        <p:spPr/>
        <p:txBody>
          <a:bodyPr/>
          <a:lstStyle/>
          <a:p>
            <a:fld id="{D77D504E-66A2-4A8F-9A17-069C9D982683}" type="slidenum">
              <a:rPr lang="cs-CZ" smtClean="0"/>
              <a:t>2</a:t>
            </a:fld>
            <a:endParaRPr lang="cs-CZ"/>
          </a:p>
        </p:txBody>
      </p:sp>
    </p:spTree>
    <p:extLst>
      <p:ext uri="{BB962C8B-B14F-4D97-AF65-F5344CB8AC3E}">
        <p14:creationId xmlns:p14="http://schemas.microsoft.com/office/powerpoint/2010/main" val="7830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Česko je celoevropsky trhem, kde je nejvyšší podíl „akcí“ na nákupním</a:t>
            </a:r>
            <a:r>
              <a:rPr lang="cs-CZ" baseline="0" dirty="0" smtClean="0"/>
              <a:t> koši. Víme to z vlastních měření, v balených potravinách je to 52% v peněžním vyjádření (takže je ještě třeba připočíst, že v akci se kupuje zhruba o 25% levněji než je běžná cena). Přirozená potřeba lidí kupovat kvalitní a čerstvé potraviny se proto projevuje víc tím, že o kvalitě mluví. Ale vypjatý konkurenční boj mezi obchodníky, navíc v souvislosti s nedávnou krizí, způsobil růst akčního prodeje. Akční letáky, slevy komunikované na regálech i v dalších médiích vychovaly českého zákazníka tak, že dnes se už většina řídí akcemi. Fungují také proto, že cena se pozná snadno, kdežto definice „kvality“ je u různých výrobků různá a také ne každý pozná (i při konzumaci), zda koupil kvalitní výrobek. Proto je tak důležitá silná značka kvality – aby kvalita měla v budoucnu stejný „maják“ jako má nízká cena v cedulce „akce“.</a:t>
            </a:r>
            <a:endParaRPr lang="cs-CZ" dirty="0"/>
          </a:p>
        </p:txBody>
      </p:sp>
      <p:sp>
        <p:nvSpPr>
          <p:cNvPr id="4" name="Zástupný symbol pro číslo snímku 3"/>
          <p:cNvSpPr>
            <a:spLocks noGrp="1"/>
          </p:cNvSpPr>
          <p:nvPr>
            <p:ph type="sldNum" sz="quarter" idx="10"/>
          </p:nvPr>
        </p:nvSpPr>
        <p:spPr/>
        <p:txBody>
          <a:bodyPr/>
          <a:lstStyle/>
          <a:p>
            <a:fld id="{D77D504E-66A2-4A8F-9A17-069C9D982683}" type="slidenum">
              <a:rPr lang="cs-CZ" smtClean="0"/>
              <a:t>3</a:t>
            </a:fld>
            <a:endParaRPr lang="cs-CZ"/>
          </a:p>
        </p:txBody>
      </p:sp>
    </p:spTree>
    <p:extLst>
      <p:ext uri="{BB962C8B-B14F-4D97-AF65-F5344CB8AC3E}">
        <p14:creationId xmlns:p14="http://schemas.microsoft.com/office/powerpoint/2010/main" val="219589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6088" y="787400"/>
            <a:ext cx="5905500" cy="3322638"/>
          </a:xfrm>
        </p:spPr>
      </p:sp>
      <p:sp>
        <p:nvSpPr>
          <p:cNvPr id="3" name="Notizenplatzhalter 2"/>
          <p:cNvSpPr>
            <a:spLocks noGrp="1"/>
          </p:cNvSpPr>
          <p:nvPr>
            <p:ph type="body" idx="1"/>
          </p:nvPr>
        </p:nvSpPr>
        <p:spPr/>
        <p:txBody>
          <a:bodyPr/>
          <a:lstStyle/>
          <a:p>
            <a:r>
              <a:rPr lang="cs-CZ" dirty="0" smtClean="0"/>
              <a:t>Vidíte hlavní komunikační nástroje pro kampaň v prodejnách – některé slouží víc k edukaci (jsou velké a ne nezbytně blízko</a:t>
            </a:r>
            <a:r>
              <a:rPr lang="cs-CZ" baseline="0" dirty="0" smtClean="0"/>
              <a:t> výrobků), jiné už mají působit jako nákupní stimul (menší přímo na regálech, u zboží). Smysl má měření, které se udělá „naživo“, v prodejně za plného provozu. Za prvé potřebujeme vědět, zda jsou komunikační „cedulky“ umístěné tam, kudy chodí nejvíc zákazníků – jinak by si je nemohli přečíst. Měříme tedy průchody v jednotlivých místech prodejny. Za druhé chceme vědět, jestli jsou viditelné, jestli přitáhnou pozornost a zda je lidé čtou – měříme tedy oční kamerou, na co se lidé v prodejně dívají a jak dlouho. Za třetí, sdělení musí v lidech nechat nějaký dojem – ptáme se tedy, jak je hodnotí, zda vnímají značky kvality a jestli je to pro ně důležité. Konečně za čtvrté chceme, aby lidé kvalitu kupovali – analyzujeme nákupní koše a </a:t>
            </a:r>
            <a:r>
              <a:rPr lang="cs-CZ" baseline="0" dirty="0" err="1" smtClean="0"/>
              <a:t>zjišťujem</a:t>
            </a:r>
            <a:r>
              <a:rPr lang="cs-CZ" baseline="0" dirty="0" smtClean="0"/>
              <a:t>, jestli kampaň zvedla nákupy výrobků označených značkou Klasa.</a:t>
            </a:r>
            <a:endParaRPr lang="en-US" dirty="0"/>
          </a:p>
        </p:txBody>
      </p:sp>
    </p:spTree>
    <p:extLst>
      <p:ext uri="{BB962C8B-B14F-4D97-AF65-F5344CB8AC3E}">
        <p14:creationId xmlns:p14="http://schemas.microsoft.com/office/powerpoint/2010/main" val="12018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bildplatzhalter 3"/>
          <p:cNvSpPr>
            <a:spLocks noGrp="1" noRot="1" noChangeAspect="1"/>
          </p:cNvSpPr>
          <p:nvPr>
            <p:ph type="sldImg"/>
          </p:nvPr>
        </p:nvSpPr>
        <p:spPr>
          <a:xfrm>
            <a:off x="446088" y="787400"/>
            <a:ext cx="5905500" cy="3322638"/>
          </a:xfrm>
        </p:spPr>
      </p:sp>
      <p:sp>
        <p:nvSpPr>
          <p:cNvPr id="5" name="Notizenplatzhalter 4"/>
          <p:cNvSpPr>
            <a:spLocks noGrp="1"/>
          </p:cNvSpPr>
          <p:nvPr>
            <p:ph type="body" idx="1"/>
          </p:nvPr>
        </p:nvSpPr>
        <p:spPr/>
        <p:txBody>
          <a:bodyPr/>
          <a:lstStyle/>
          <a:p>
            <a:r>
              <a:rPr lang="cs-CZ" dirty="0" smtClean="0"/>
              <a:t>A tady jsou</a:t>
            </a:r>
            <a:r>
              <a:rPr lang="cs-CZ" baseline="0" dirty="0" smtClean="0"/>
              <a:t> výsledky. Předpokladem je, že lidé značku Klasa znají rozumí jí – jinak by ji nekoupili. Tady nás výsledky příjemně překvapily, znalost je téměř 90%. To podporuje i viditelnost kampaně na ploše – 67% je výborný výsledek a tak silná viditelnost je předpoklad pro to, aby se Klasa stala běžnou součástí rozhodování o nákupu. Pro 60% je Klasa zárukou kvality – opět, základní předpoklad pro to, aby ji lidé koupili. Náš cíl je samozřejmě 100% </a:t>
            </a:r>
            <a:r>
              <a:rPr lang="cs-CZ" baseline="0" dirty="0" smtClean="0">
                <a:sym typeface="Wingdings" panose="05000000000000000000" pitchFamily="2" charset="2"/>
              </a:rPr>
              <a:t> - cestou je trpělivé vysvětlení, co Klasa znamená. A nejlepší nakonec – Klasa výrobek byl ve 36% košů a hlavně, proti stejnému období loňského roku nákupy výrobků Klasa významně </a:t>
            </a:r>
            <a:r>
              <a:rPr lang="cs-CZ" baseline="0" dirty="0" smtClean="0">
                <a:sym typeface="Wingdings" panose="05000000000000000000" pitchFamily="2" charset="2"/>
              </a:rPr>
              <a:t>vzrostly – v kategoriích, které byly jasně označené komunikačními materiály až o 10 </a:t>
            </a:r>
            <a:r>
              <a:rPr lang="cs-CZ" baseline="0" smtClean="0">
                <a:sym typeface="Wingdings" panose="05000000000000000000" pitchFamily="2" charset="2"/>
              </a:rPr>
              <a:t>procentních bodů. </a:t>
            </a:r>
            <a:r>
              <a:rPr lang="cs-CZ" baseline="0" dirty="0" smtClean="0">
                <a:sym typeface="Wingdings" panose="05000000000000000000" pitchFamily="2" charset="2"/>
              </a:rPr>
              <a:t>Na to, že jde o kampaň po dlouhé době, která netrvá až tak dlouho, že Klasa bojuje o pozornost se slevovými akcemi, je to skvělý výsledek.</a:t>
            </a:r>
            <a:endParaRPr lang="en-US" dirty="0"/>
          </a:p>
        </p:txBody>
      </p:sp>
    </p:spTree>
    <p:extLst>
      <p:ext uri="{BB962C8B-B14F-4D97-AF65-F5344CB8AC3E}">
        <p14:creationId xmlns:p14="http://schemas.microsoft.com/office/powerpoint/2010/main" val="239328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bildplatzhalter 3"/>
          <p:cNvSpPr>
            <a:spLocks noGrp="1" noRot="1" noChangeAspect="1"/>
          </p:cNvSpPr>
          <p:nvPr>
            <p:ph type="sldImg"/>
          </p:nvPr>
        </p:nvSpPr>
        <p:spPr>
          <a:xfrm>
            <a:off x="446088" y="787400"/>
            <a:ext cx="5905500" cy="3322638"/>
          </a:xfrm>
        </p:spPr>
      </p:sp>
      <p:sp>
        <p:nvSpPr>
          <p:cNvPr id="5" name="Notizenplatzhalter 4"/>
          <p:cNvSpPr>
            <a:spLocks noGrp="1"/>
          </p:cNvSpPr>
          <p:nvPr>
            <p:ph type="body" idx="1"/>
          </p:nvPr>
        </p:nvSpPr>
        <p:spPr/>
        <p:txBody>
          <a:bodyPr/>
          <a:lstStyle/>
          <a:p>
            <a:r>
              <a:rPr lang="cs-CZ" dirty="0" smtClean="0"/>
              <a:t>Samostatné téma je český původ výrobků – stále</a:t>
            </a:r>
            <a:r>
              <a:rPr lang="cs-CZ" baseline="0" dirty="0" smtClean="0"/>
              <a:t> opakované v odborných kruzích i v médiích. Chtěli jsme vědět, jestli je to pro zákazníka jen módní heslo nebo je ochotný také sáhnout do peněženky. Přímo při nákupu jsme ho vystavili rozhodnutí o konkrétním výrobku, másle a zeptali se, kolik je ochotný zaplatit. Výsledek byl hodně překvapující – české máslo má v očích nakupujících ještě vyšší hodnotu než máslo německé (připomínám, že výzkum proběhl v listopadu 2016, kdy byly ceny másla o něco níž). Polské máslo je ochotna vědomě koupit méně než polovina nakupujících, nadpoloviční většina za něj není ochotná zaplatit nic. Česká potravina tedy není jen slogan – je to něco, co čeští zákazníci opravdu chtějí a jsou ochotni si za to připlatit. Vše samozřejmě platí v situaci, kdy má zákazník na výběr.</a:t>
            </a:r>
            <a:endParaRPr lang="en-US" dirty="0"/>
          </a:p>
        </p:txBody>
      </p:sp>
    </p:spTree>
    <p:extLst>
      <p:ext uri="{BB962C8B-B14F-4D97-AF65-F5344CB8AC3E}">
        <p14:creationId xmlns:p14="http://schemas.microsoft.com/office/powerpoint/2010/main" val="3857869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 konečně zajímavý výsledek z úplně samostatného výzkumu – něco, co jsme ani neplánovali. Při zjišťování, jaké české značky u spotřebitelů spontánně rezonují (tj. nenapovídali jsme, lidé nám sami říkali, co se jim vybavuje), se Klasa umístila mezi 10 prvními</a:t>
            </a:r>
            <a:r>
              <a:rPr lang="cs-CZ" baseline="0" dirty="0" smtClean="0"/>
              <a:t> značkami. Předběhla tak celou řadu etablovaných potravinářských značek. Výzkum se neomezoval na potraviny, takže v první desítce máme banky, telekomunikace atd. Značky potravin jsou v první desítce jen dvě a Klasa je jednou z nich! Celková kampaň na značky kvality, která neprobíhá jen v prodejnách, ale i online, tedy už přináší silné výsledky.</a:t>
            </a:r>
            <a:endParaRPr lang="cs-CZ" dirty="0"/>
          </a:p>
        </p:txBody>
      </p:sp>
      <p:sp>
        <p:nvSpPr>
          <p:cNvPr id="4" name="Zástupný symbol pro číslo snímku 3"/>
          <p:cNvSpPr>
            <a:spLocks noGrp="1"/>
          </p:cNvSpPr>
          <p:nvPr>
            <p:ph type="sldNum" sz="quarter" idx="10"/>
          </p:nvPr>
        </p:nvSpPr>
        <p:spPr/>
        <p:txBody>
          <a:bodyPr/>
          <a:lstStyle/>
          <a:p>
            <a:fld id="{D77D504E-66A2-4A8F-9A17-069C9D982683}" type="slidenum">
              <a:rPr lang="cs-CZ" smtClean="0"/>
              <a:t>7</a:t>
            </a:fld>
            <a:endParaRPr lang="cs-CZ"/>
          </a:p>
        </p:txBody>
      </p:sp>
    </p:spTree>
    <p:extLst>
      <p:ext uri="{BB962C8B-B14F-4D97-AF65-F5344CB8AC3E}">
        <p14:creationId xmlns:p14="http://schemas.microsoft.com/office/powerpoint/2010/main" val="377523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31800" y="2372784"/>
            <a:ext cx="11328401" cy="1344257"/>
          </a:xfrm>
        </p:spPr>
        <p:txBody>
          <a:bodyPr anchor="b"/>
          <a:lstStyle>
            <a:lvl1pPr>
              <a:defRPr sz="4800" b="0" cap="none" baseline="0">
                <a:solidFill>
                  <a:schemeClr val="tx2"/>
                </a:solidFill>
                <a:latin typeface="Arial" pitchFamily="34" charset="0"/>
              </a:defRPr>
            </a:lvl1pPr>
          </a:lstStyle>
          <a:p>
            <a:r>
              <a:rPr lang="en-US" dirty="0"/>
              <a:t>Click to add title of presentation</a:t>
            </a:r>
          </a:p>
        </p:txBody>
      </p:sp>
      <p:sp>
        <p:nvSpPr>
          <p:cNvPr id="3" name="Subtitle 2"/>
          <p:cNvSpPr>
            <a:spLocks noGrp="1"/>
          </p:cNvSpPr>
          <p:nvPr>
            <p:ph type="subTitle" idx="1" hasCustomPrompt="1"/>
          </p:nvPr>
        </p:nvSpPr>
        <p:spPr bwMode="gray">
          <a:xfrm>
            <a:off x="431799" y="3813054"/>
            <a:ext cx="11328403" cy="1535764"/>
          </a:xfrm>
        </p:spPr>
        <p:txBody>
          <a:bodyPr/>
          <a:lstStyle>
            <a:lvl1pPr marL="0" indent="0" algn="l">
              <a:spcBef>
                <a:spcPts val="800"/>
              </a:spcBef>
              <a:spcAft>
                <a:spcPts val="0"/>
              </a:spcAft>
              <a:buNone/>
              <a:defRPr sz="2667" baseline="0">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tx2"/>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4" name="Rechteck 3"/>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6" name="Text Placeholder 10"/>
          <p:cNvSpPr>
            <a:spLocks noGrp="1"/>
          </p:cNvSpPr>
          <p:nvPr>
            <p:ph type="body" sz="quarter" idx="10" hasCustomPrompt="1"/>
          </p:nvPr>
        </p:nvSpPr>
        <p:spPr bwMode="gray">
          <a:xfrm>
            <a:off x="431800" y="6117413"/>
            <a:ext cx="11328400"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65993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3119" name="think-cell Slide" r:id="rId4" imgW="353" imgH="353" progId="TCLayout.ActiveDocument.1">
                  <p:embed/>
                </p:oleObj>
              </mc:Choice>
              <mc:Fallback>
                <p:oleObj name="think-cell Slide" r:id="rId4" imgW="353" imgH="353" progId="TCLayout.ActiveDocument.1">
                  <p:embed/>
                  <p:pic>
                    <p:nvPicPr>
                      <p:cNvPr id="10" name="Object 9"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9" name="Content Placeholder 8"/>
          <p:cNvSpPr>
            <a:spLocks noGrp="1"/>
          </p:cNvSpPr>
          <p:nvPr>
            <p:ph sz="quarter" idx="12" hasCustomPrompt="1"/>
          </p:nvPr>
        </p:nvSpPr>
        <p:spPr>
          <a:xfrm>
            <a:off x="431213" y="2365971"/>
            <a:ext cx="11328987" cy="3943812"/>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extplatzhalter 2"/>
          <p:cNvSpPr>
            <a:spLocks noGrp="1"/>
          </p:cNvSpPr>
          <p:nvPr>
            <p:ph type="body" sz="quarter" idx="10" hasCustomPrompt="1"/>
          </p:nvPr>
        </p:nvSpPr>
        <p:spPr bwMode="gray">
          <a:xfrm>
            <a:off x="431214" y="1220695"/>
            <a:ext cx="11329573" cy="384053"/>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431214" y="6404736"/>
            <a:ext cx="11328557"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333"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6" name="Zástupný symbol pro text 5"/>
          <p:cNvSpPr>
            <a:spLocks noGrp="1"/>
          </p:cNvSpPr>
          <p:nvPr>
            <p:ph type="body" sz="quarter" idx="13"/>
          </p:nvPr>
        </p:nvSpPr>
        <p:spPr>
          <a:xfrm>
            <a:off x="431214" y="1699702"/>
            <a:ext cx="11328557" cy="571316"/>
          </a:xfrm>
        </p:spPr>
        <p:txBody>
          <a:bodyPr/>
          <a:lstStyle>
            <a:lvl1pPr>
              <a:defRPr sz="1600" i="1">
                <a:solidFill>
                  <a:schemeClr val="tx1">
                    <a:lumMod val="50000"/>
                    <a:lumOff val="50000"/>
                  </a:schemeClr>
                </a:solidFill>
              </a:defRPr>
            </a:lvl1pPr>
          </a:lstStyle>
          <a:p>
            <a:pPr lvl="0"/>
            <a:r>
              <a:rPr lang="cs-CZ"/>
              <a:t>Upravte styly předlohy textu.</a:t>
            </a:r>
          </a:p>
        </p:txBody>
      </p:sp>
    </p:spTree>
    <p:extLst>
      <p:ext uri="{BB962C8B-B14F-4D97-AF65-F5344CB8AC3E}">
        <p14:creationId xmlns:p14="http://schemas.microsoft.com/office/powerpoint/2010/main" val="339027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4143" name="think-cell Slide" r:id="rId4" imgW="353" imgH="353" progId="TCLayout.ActiveDocument.1">
                  <p:embed/>
                </p:oleObj>
              </mc:Choice>
              <mc:Fallback>
                <p:oleObj name="think-cell Slide" r:id="rId4" imgW="353" imgH="353" progId="TCLayout.ActiveDocument.1">
                  <p:embed/>
                  <p:pic>
                    <p:nvPicPr>
                      <p:cNvPr id="10" name="Object 9"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9" name="Content Placeholder 8"/>
          <p:cNvSpPr>
            <a:spLocks noGrp="1"/>
          </p:cNvSpPr>
          <p:nvPr>
            <p:ph sz="quarter" idx="12" hasCustomPrompt="1"/>
          </p:nvPr>
        </p:nvSpPr>
        <p:spPr>
          <a:xfrm>
            <a:off x="431214" y="2365971"/>
            <a:ext cx="8260113" cy="3943812"/>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lvl1pPr>
              <a:defRPr sz="2000"/>
            </a:lvl1pPr>
          </a:lstStyle>
          <a:p>
            <a:r>
              <a:rPr lang="en-US" dirty="0"/>
              <a:t>Click to add headline</a:t>
            </a:r>
          </a:p>
        </p:txBody>
      </p:sp>
      <p:sp>
        <p:nvSpPr>
          <p:cNvPr id="4" name="Textplatzhalter 2"/>
          <p:cNvSpPr>
            <a:spLocks noGrp="1"/>
          </p:cNvSpPr>
          <p:nvPr>
            <p:ph type="body" sz="quarter" idx="10" hasCustomPrompt="1"/>
          </p:nvPr>
        </p:nvSpPr>
        <p:spPr bwMode="gray">
          <a:xfrm>
            <a:off x="431214" y="1220695"/>
            <a:ext cx="11329573" cy="384053"/>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431214" y="6404736"/>
            <a:ext cx="11328557"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333"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6" name="Zástupný symbol pro text 5"/>
          <p:cNvSpPr>
            <a:spLocks noGrp="1"/>
          </p:cNvSpPr>
          <p:nvPr>
            <p:ph type="body" sz="quarter" idx="13"/>
          </p:nvPr>
        </p:nvSpPr>
        <p:spPr>
          <a:xfrm>
            <a:off x="431214" y="1699702"/>
            <a:ext cx="11328557" cy="571316"/>
          </a:xfrm>
        </p:spPr>
        <p:txBody>
          <a:bodyPr/>
          <a:lstStyle>
            <a:lvl1pPr>
              <a:defRPr sz="1600" i="1">
                <a:solidFill>
                  <a:schemeClr val="tx1">
                    <a:lumMod val="50000"/>
                    <a:lumOff val="50000"/>
                  </a:schemeClr>
                </a:solidFill>
              </a:defRPr>
            </a:lvl1pPr>
          </a:lstStyle>
          <a:p>
            <a:pPr lvl="0"/>
            <a:r>
              <a:rPr lang="cs-CZ"/>
              <a:t>Upravte styly předlohy textu.</a:t>
            </a:r>
          </a:p>
        </p:txBody>
      </p:sp>
      <p:sp>
        <p:nvSpPr>
          <p:cNvPr id="8" name="Zástupný symbol pro text 7"/>
          <p:cNvSpPr>
            <a:spLocks noGrp="1"/>
          </p:cNvSpPr>
          <p:nvPr>
            <p:ph type="body" sz="quarter" idx="14"/>
          </p:nvPr>
        </p:nvSpPr>
        <p:spPr>
          <a:xfrm>
            <a:off x="8773609" y="2365971"/>
            <a:ext cx="2986161" cy="3943812"/>
          </a:xfrm>
          <a:solidFill>
            <a:schemeClr val="bg1"/>
          </a:solidFill>
          <a:ln w="9525">
            <a:solidFill>
              <a:schemeClr val="tx1"/>
            </a:solidFill>
          </a:ln>
        </p:spPr>
        <p:txBody>
          <a:bodyPr vert="horz" lIns="90000" tIns="72000" rIns="90000" bIns="72000" rtlCol="0">
            <a:noAutofit/>
          </a:bodyPr>
          <a:lstStyle>
            <a:lvl1pPr marL="342900" indent="-342900">
              <a:buFont typeface="Arial" panose="020B0604020202020204" pitchFamily="34" charset="0"/>
              <a:buChar char="•"/>
              <a:defRPr lang="cs-CZ" sz="2000" b="0">
                <a:solidFill>
                  <a:schemeClr val="tx1"/>
                </a:solidFill>
                <a:latin typeface="+mn-lt"/>
              </a:defRPr>
            </a:lvl1pPr>
          </a:lstStyle>
          <a:p>
            <a:pPr lvl="0" defTabSz="914400">
              <a:spcBef>
                <a:spcPts val="300"/>
              </a:spcBef>
              <a:spcAft>
                <a:spcPts val="300"/>
              </a:spcAft>
            </a:pPr>
            <a:r>
              <a:rPr lang="cs-CZ"/>
              <a:t>Upravte styly předlohy textu.</a:t>
            </a:r>
          </a:p>
        </p:txBody>
      </p:sp>
    </p:spTree>
    <p:extLst>
      <p:ext uri="{BB962C8B-B14F-4D97-AF65-F5344CB8AC3E}">
        <p14:creationId xmlns:p14="http://schemas.microsoft.com/office/powerpoint/2010/main" val="2420501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5167" name="think-cell Slide" r:id="rId4" imgW="353" imgH="353" progId="TCLayout.ActiveDocument.1">
                  <p:embed/>
                </p:oleObj>
              </mc:Choice>
              <mc:Fallback>
                <p:oleObj name="think-cell Slide" r:id="rId4" imgW="353" imgH="353" progId="TCLayout.ActiveDocument.1">
                  <p:embed/>
                  <p:pic>
                    <p:nvPicPr>
                      <p:cNvPr id="10" name="Object 9"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9" name="Content Placeholder 8"/>
          <p:cNvSpPr>
            <a:spLocks noGrp="1"/>
          </p:cNvSpPr>
          <p:nvPr>
            <p:ph sz="quarter" idx="12" hasCustomPrompt="1"/>
          </p:nvPr>
        </p:nvSpPr>
        <p:spPr>
          <a:xfrm>
            <a:off x="431215" y="2365971"/>
            <a:ext cx="4070448" cy="3943812"/>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lvl1pPr>
              <a:defRPr sz="2000"/>
            </a:lvl1pPr>
          </a:lstStyle>
          <a:p>
            <a:r>
              <a:rPr lang="en-US" dirty="0"/>
              <a:t>Click to add headline</a:t>
            </a:r>
          </a:p>
        </p:txBody>
      </p:sp>
      <p:sp>
        <p:nvSpPr>
          <p:cNvPr id="4" name="Textplatzhalter 2"/>
          <p:cNvSpPr>
            <a:spLocks noGrp="1"/>
          </p:cNvSpPr>
          <p:nvPr>
            <p:ph type="body" sz="quarter" idx="10" hasCustomPrompt="1"/>
          </p:nvPr>
        </p:nvSpPr>
        <p:spPr bwMode="gray">
          <a:xfrm>
            <a:off x="431214" y="1220695"/>
            <a:ext cx="11329573" cy="384053"/>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431214" y="6404736"/>
            <a:ext cx="11328557"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333"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6" name="Zástupný symbol pro text 5"/>
          <p:cNvSpPr>
            <a:spLocks noGrp="1"/>
          </p:cNvSpPr>
          <p:nvPr>
            <p:ph type="body" sz="quarter" idx="13"/>
          </p:nvPr>
        </p:nvSpPr>
        <p:spPr>
          <a:xfrm>
            <a:off x="431214" y="1699702"/>
            <a:ext cx="11328557" cy="571316"/>
          </a:xfrm>
        </p:spPr>
        <p:txBody>
          <a:bodyPr/>
          <a:lstStyle>
            <a:lvl1pPr>
              <a:defRPr sz="1600" i="1">
                <a:solidFill>
                  <a:schemeClr val="tx1">
                    <a:lumMod val="50000"/>
                    <a:lumOff val="50000"/>
                  </a:schemeClr>
                </a:solidFill>
              </a:defRPr>
            </a:lvl1pPr>
          </a:lstStyle>
          <a:p>
            <a:pPr lvl="0"/>
            <a:r>
              <a:rPr lang="cs-CZ"/>
              <a:t>Upravte styly předlohy textu.</a:t>
            </a:r>
          </a:p>
        </p:txBody>
      </p:sp>
      <p:sp>
        <p:nvSpPr>
          <p:cNvPr id="8" name="Zástupný symbol pro text 7"/>
          <p:cNvSpPr>
            <a:spLocks noGrp="1"/>
          </p:cNvSpPr>
          <p:nvPr>
            <p:ph type="body" sz="quarter" idx="14"/>
          </p:nvPr>
        </p:nvSpPr>
        <p:spPr>
          <a:xfrm>
            <a:off x="8773609" y="2365971"/>
            <a:ext cx="2986161" cy="3943812"/>
          </a:xfrm>
          <a:solidFill>
            <a:schemeClr val="bg1"/>
          </a:solidFill>
          <a:ln w="9525">
            <a:solidFill>
              <a:schemeClr val="tx1"/>
            </a:solidFill>
          </a:ln>
        </p:spPr>
        <p:txBody>
          <a:bodyPr vert="horz" lIns="90000" tIns="72000" rIns="90000" bIns="72000" rtlCol="0">
            <a:noAutofit/>
          </a:bodyPr>
          <a:lstStyle>
            <a:lvl1pPr marL="342900" indent="-342900">
              <a:buFont typeface="Arial" panose="020B0604020202020204" pitchFamily="34" charset="0"/>
              <a:buChar char="•"/>
              <a:defRPr lang="cs-CZ" sz="2000" b="0">
                <a:solidFill>
                  <a:schemeClr val="tx1"/>
                </a:solidFill>
                <a:latin typeface="+mn-lt"/>
              </a:defRPr>
            </a:lvl1pPr>
          </a:lstStyle>
          <a:p>
            <a:pPr lvl="0" defTabSz="914400">
              <a:spcBef>
                <a:spcPts val="300"/>
              </a:spcBef>
              <a:spcAft>
                <a:spcPts val="300"/>
              </a:spcAft>
            </a:pPr>
            <a:r>
              <a:rPr lang="cs-CZ"/>
              <a:t>Upravte styly předlohy textu.</a:t>
            </a:r>
          </a:p>
        </p:txBody>
      </p:sp>
      <p:sp>
        <p:nvSpPr>
          <p:cNvPr id="11" name="Content Placeholder 8"/>
          <p:cNvSpPr>
            <a:spLocks noGrp="1"/>
          </p:cNvSpPr>
          <p:nvPr>
            <p:ph sz="quarter" idx="15" hasCustomPrompt="1"/>
          </p:nvPr>
        </p:nvSpPr>
        <p:spPr>
          <a:xfrm>
            <a:off x="4602412" y="2365971"/>
            <a:ext cx="4070448" cy="3943812"/>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446759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6191" name="think-cell Slide" r:id="rId4" imgW="353" imgH="353" progId="TCLayout.ActiveDocument.1">
                  <p:embed/>
                </p:oleObj>
              </mc:Choice>
              <mc:Fallback>
                <p:oleObj name="think-cell Slide" r:id="rId4" imgW="353" imgH="353" progId="TCLayout.ActiveDocument.1">
                  <p:embed/>
                  <p:pic>
                    <p:nvPicPr>
                      <p:cNvPr id="10" name="Object 9"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en-US" dirty="0"/>
              <a:t>Click to add headline</a:t>
            </a:r>
          </a:p>
        </p:txBody>
      </p:sp>
      <p:sp>
        <p:nvSpPr>
          <p:cNvPr id="4" name="Textplatzhalter 2"/>
          <p:cNvSpPr>
            <a:spLocks noGrp="1"/>
          </p:cNvSpPr>
          <p:nvPr>
            <p:ph type="body" sz="quarter" idx="10" hasCustomPrompt="1"/>
          </p:nvPr>
        </p:nvSpPr>
        <p:spPr bwMode="gray">
          <a:xfrm>
            <a:off x="431214" y="1220695"/>
            <a:ext cx="11329573" cy="384053"/>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431214" y="6404736"/>
            <a:ext cx="11328557"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333"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6" name="Zástupný symbol pro text 5"/>
          <p:cNvSpPr>
            <a:spLocks noGrp="1"/>
          </p:cNvSpPr>
          <p:nvPr>
            <p:ph type="body" sz="quarter" idx="13"/>
          </p:nvPr>
        </p:nvSpPr>
        <p:spPr>
          <a:xfrm>
            <a:off x="431214" y="1699702"/>
            <a:ext cx="11328557" cy="571316"/>
          </a:xfrm>
        </p:spPr>
        <p:txBody>
          <a:bodyPr/>
          <a:lstStyle>
            <a:lvl1pPr>
              <a:defRPr sz="1600" i="1">
                <a:solidFill>
                  <a:schemeClr val="tx1">
                    <a:lumMod val="50000"/>
                    <a:lumOff val="50000"/>
                  </a:schemeClr>
                </a:solidFill>
              </a:defRPr>
            </a:lvl1pPr>
          </a:lstStyle>
          <a:p>
            <a:pPr lvl="0"/>
            <a:r>
              <a:rPr lang="cs-CZ"/>
              <a:t>Upravte styly předlohy textu.</a:t>
            </a:r>
          </a:p>
        </p:txBody>
      </p:sp>
      <p:sp>
        <p:nvSpPr>
          <p:cNvPr id="11" name="Content Placeholder 3"/>
          <p:cNvSpPr>
            <a:spLocks noGrp="1"/>
          </p:cNvSpPr>
          <p:nvPr>
            <p:ph sz="quarter" idx="14" hasCustomPrompt="1"/>
          </p:nvPr>
        </p:nvSpPr>
        <p:spPr>
          <a:xfrm>
            <a:off x="431215" y="2365971"/>
            <a:ext cx="5568773" cy="3943813"/>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9"/>
          <p:cNvSpPr>
            <a:spLocks noGrp="1"/>
          </p:cNvSpPr>
          <p:nvPr>
            <p:ph sz="quarter" idx="15" hasCustomPrompt="1"/>
          </p:nvPr>
        </p:nvSpPr>
        <p:spPr>
          <a:xfrm>
            <a:off x="6192014" y="2365971"/>
            <a:ext cx="5568773" cy="3943813"/>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49988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7215" name="think-cell Slide" r:id="rId4" imgW="353" imgH="353" progId="TCLayout.ActiveDocument.1">
                  <p:embed/>
                </p:oleObj>
              </mc:Choice>
              <mc:Fallback>
                <p:oleObj name="think-cell Slide" r:id="rId4" imgW="353" imgH="353" progId="TCLayout.ActiveDocument.1">
                  <p:embed/>
                  <p:pic>
                    <p:nvPicPr>
                      <p:cNvPr id="10" name="Object 9"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en-US" dirty="0"/>
              <a:t>Click to add headline</a:t>
            </a:r>
          </a:p>
        </p:txBody>
      </p:sp>
      <p:sp>
        <p:nvSpPr>
          <p:cNvPr id="4" name="Textplatzhalter 2"/>
          <p:cNvSpPr>
            <a:spLocks noGrp="1"/>
          </p:cNvSpPr>
          <p:nvPr>
            <p:ph type="body" sz="quarter" idx="10" hasCustomPrompt="1"/>
          </p:nvPr>
        </p:nvSpPr>
        <p:spPr bwMode="gray">
          <a:xfrm>
            <a:off x="431214" y="1220695"/>
            <a:ext cx="11329573" cy="384053"/>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431214" y="6404736"/>
            <a:ext cx="11328557"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333"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6" name="Zástupný symbol pro text 5"/>
          <p:cNvSpPr>
            <a:spLocks noGrp="1"/>
          </p:cNvSpPr>
          <p:nvPr>
            <p:ph type="body" sz="quarter" idx="13"/>
          </p:nvPr>
        </p:nvSpPr>
        <p:spPr>
          <a:xfrm>
            <a:off x="431214" y="1699702"/>
            <a:ext cx="11328557" cy="571316"/>
          </a:xfrm>
        </p:spPr>
        <p:txBody>
          <a:bodyPr/>
          <a:lstStyle>
            <a:lvl1pPr>
              <a:defRPr sz="1600" i="1">
                <a:solidFill>
                  <a:schemeClr val="tx1">
                    <a:lumMod val="50000"/>
                    <a:lumOff val="50000"/>
                  </a:schemeClr>
                </a:solidFill>
              </a:defRPr>
            </a:lvl1pPr>
          </a:lstStyle>
          <a:p>
            <a:pPr lvl="0"/>
            <a:r>
              <a:rPr lang="cs-CZ"/>
              <a:t>Upravte styly předlohy textu.</a:t>
            </a:r>
          </a:p>
        </p:txBody>
      </p:sp>
    </p:spTree>
    <p:extLst>
      <p:ext uri="{BB962C8B-B14F-4D97-AF65-F5344CB8AC3E}">
        <p14:creationId xmlns:p14="http://schemas.microsoft.com/office/powerpoint/2010/main" val="3692819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9"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4" name="Content Placeholder 3"/>
          <p:cNvSpPr>
            <a:spLocks noGrp="1"/>
          </p:cNvSpPr>
          <p:nvPr>
            <p:ph sz="quarter" idx="13" hasCustomPrompt="1"/>
          </p:nvPr>
        </p:nvSpPr>
        <p:spPr>
          <a:xfrm>
            <a:off x="431215" y="1700760"/>
            <a:ext cx="55687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9"/>
          <p:cNvSpPr>
            <a:spLocks noGrp="1"/>
          </p:cNvSpPr>
          <p:nvPr>
            <p:ph sz="quarter" idx="14" hasCustomPrompt="1"/>
          </p:nvPr>
        </p:nvSpPr>
        <p:spPr>
          <a:xfrm>
            <a:off x="6192014" y="1700760"/>
            <a:ext cx="55687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704803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7" name="Textplatzhalter 2"/>
          <p:cNvSpPr>
            <a:spLocks noGrp="1"/>
          </p:cNvSpPr>
          <p:nvPr>
            <p:ph type="body" sz="quarter" idx="11" hasCustomPrompt="1"/>
          </p:nvPr>
        </p:nvSpPr>
        <p:spPr bwMode="gray">
          <a:xfrm>
            <a:off x="431214" y="1220694"/>
            <a:ext cx="11329573" cy="384055"/>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4" name="Content Placeholder 3"/>
          <p:cNvSpPr>
            <a:spLocks noGrp="1"/>
          </p:cNvSpPr>
          <p:nvPr>
            <p:ph sz="quarter" idx="13" hasCustomPrompt="1"/>
          </p:nvPr>
        </p:nvSpPr>
        <p:spPr>
          <a:xfrm>
            <a:off x="431214" y="1700760"/>
            <a:ext cx="3647604"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10"/>
          <p:cNvSpPr>
            <a:spLocks noGrp="1"/>
          </p:cNvSpPr>
          <p:nvPr>
            <p:ph sz="quarter" idx="14" hasCustomPrompt="1"/>
          </p:nvPr>
        </p:nvSpPr>
        <p:spPr>
          <a:xfrm>
            <a:off x="4271746" y="1701800"/>
            <a:ext cx="3648508"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12"/>
          <p:cNvSpPr>
            <a:spLocks noGrp="1"/>
          </p:cNvSpPr>
          <p:nvPr>
            <p:ph sz="quarter" idx="15" hasCustomPrompt="1"/>
          </p:nvPr>
        </p:nvSpPr>
        <p:spPr>
          <a:xfrm>
            <a:off x="8112280" y="1701800"/>
            <a:ext cx="3648507"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3714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8239" name="think-cell Slide" r:id="rId4" imgW="353" imgH="353" progId="TCLayout.ActiveDocument.1">
                  <p:embed/>
                </p:oleObj>
              </mc:Choice>
              <mc:Fallback>
                <p:oleObj name="think-cell Slide" r:id="rId4" imgW="353" imgH="353"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4" name="Content Placeholder 3"/>
          <p:cNvSpPr>
            <a:spLocks noGrp="1"/>
          </p:cNvSpPr>
          <p:nvPr>
            <p:ph sz="quarter" idx="16" hasCustomPrompt="1"/>
          </p:nvPr>
        </p:nvSpPr>
        <p:spPr>
          <a:xfrm>
            <a:off x="431215" y="1700760"/>
            <a:ext cx="26883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3"/>
          <p:cNvSpPr>
            <a:spLocks noGrp="1"/>
          </p:cNvSpPr>
          <p:nvPr>
            <p:ph sz="quarter" idx="17" hasCustomPrompt="1"/>
          </p:nvPr>
        </p:nvSpPr>
        <p:spPr>
          <a:xfrm>
            <a:off x="3311615" y="1700760"/>
            <a:ext cx="2688372"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18" hasCustomPrompt="1"/>
          </p:nvPr>
        </p:nvSpPr>
        <p:spPr>
          <a:xfrm>
            <a:off x="6192014" y="1700760"/>
            <a:ext cx="2688373" cy="460694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Content Placeholder 3"/>
          <p:cNvSpPr>
            <a:spLocks noGrp="1"/>
          </p:cNvSpPr>
          <p:nvPr>
            <p:ph sz="quarter" idx="19" hasCustomPrompt="1"/>
          </p:nvPr>
        </p:nvSpPr>
        <p:spPr>
          <a:xfrm>
            <a:off x="9072414" y="1700760"/>
            <a:ext cx="2688373" cy="460590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a:t>Click to add headline</a:t>
            </a:r>
            <a:endParaRPr lang="en-US" dirty="0"/>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Tree>
    <p:extLst>
      <p:ext uri="{BB962C8B-B14F-4D97-AF65-F5344CB8AC3E}">
        <p14:creationId xmlns:p14="http://schemas.microsoft.com/office/powerpoint/2010/main" val="3986683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4" name="Content Placeholder 3"/>
          <p:cNvSpPr>
            <a:spLocks noGrp="1"/>
          </p:cNvSpPr>
          <p:nvPr>
            <p:ph sz="quarter" idx="13" hasCustomPrompt="1"/>
          </p:nvPr>
        </p:nvSpPr>
        <p:spPr>
          <a:xfrm>
            <a:off x="431215" y="1700760"/>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3"/>
          <p:cNvSpPr>
            <a:spLocks noGrp="1"/>
          </p:cNvSpPr>
          <p:nvPr>
            <p:ph sz="quarter" idx="14" hasCustomPrompt="1"/>
          </p:nvPr>
        </p:nvSpPr>
        <p:spPr>
          <a:xfrm>
            <a:off x="6192014" y="1700760"/>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15" hasCustomPrompt="1"/>
          </p:nvPr>
        </p:nvSpPr>
        <p:spPr>
          <a:xfrm>
            <a:off x="431215" y="4101093"/>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16" hasCustomPrompt="1"/>
          </p:nvPr>
        </p:nvSpPr>
        <p:spPr>
          <a:xfrm>
            <a:off x="6192014" y="4101093"/>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71968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Rectangle 4"/>
          <p:cNvSpPr/>
          <p:nvPr/>
        </p:nvSpPr>
        <p:spPr bwMode="gray">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spcBef>
                <a:spcPts val="400"/>
              </a:spcBef>
              <a:buFont typeface="Courier New" pitchFamily="49" charset="0"/>
              <a:buNone/>
            </a:pPr>
            <a:endParaRPr lang="en-US" sz="2133"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6903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431213" y="1316707"/>
            <a:ext cx="11328987" cy="5280943"/>
          </a:xfrm>
        </p:spPr>
        <p:txBody>
          <a:bodyPr/>
          <a:lstStyle/>
          <a:p>
            <a:r>
              <a:rPr lang="en-US" dirty="0"/>
              <a:t>Click to the symbol to add a picture</a:t>
            </a:r>
          </a:p>
        </p:txBody>
      </p:sp>
      <p:sp>
        <p:nvSpPr>
          <p:cNvPr id="2" name="Title 1"/>
          <p:cNvSpPr>
            <a:spLocks noGrp="1"/>
          </p:cNvSpPr>
          <p:nvPr>
            <p:ph type="ctrTitle" hasCustomPrompt="1"/>
          </p:nvPr>
        </p:nvSpPr>
        <p:spPr bwMode="gray">
          <a:xfrm>
            <a:off x="623240" y="2372785"/>
            <a:ext cx="10945520" cy="1344257"/>
          </a:xfrm>
        </p:spPr>
        <p:txBody>
          <a:bodyPr anchor="b"/>
          <a:lstStyle>
            <a:lvl1pPr>
              <a:defRPr sz="4800" cap="none" baseline="0">
                <a:solidFill>
                  <a:schemeClr val="tx2"/>
                </a:solidFill>
              </a:defRPr>
            </a:lvl1pPr>
          </a:lstStyle>
          <a:p>
            <a:r>
              <a:rPr lang="en-US" dirty="0"/>
              <a:t>Click to add title of presentation</a:t>
            </a:r>
          </a:p>
        </p:txBody>
      </p:sp>
      <p:sp>
        <p:nvSpPr>
          <p:cNvPr id="3" name="Subtitle 2"/>
          <p:cNvSpPr>
            <a:spLocks noGrp="1"/>
          </p:cNvSpPr>
          <p:nvPr>
            <p:ph type="subTitle" idx="1" hasCustomPrompt="1"/>
          </p:nvPr>
        </p:nvSpPr>
        <p:spPr bwMode="gray">
          <a:xfrm>
            <a:off x="622495" y="3813054"/>
            <a:ext cx="10946245" cy="1536213"/>
          </a:xfrm>
        </p:spPr>
        <p:txBody>
          <a:bodyPr/>
          <a:lstStyle>
            <a:lvl1pPr marL="0" indent="0" algn="l">
              <a:spcBef>
                <a:spcPts val="800"/>
              </a:spcBef>
              <a:spcAft>
                <a:spcPts val="0"/>
              </a:spcAft>
              <a:buNone/>
              <a:defRPr sz="2667">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bg1"/>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7" name="Rechteck 6"/>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623241" y="6117373"/>
            <a:ext cx="10945520"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1384831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ure White and text">
    <p:spTree>
      <p:nvGrpSpPr>
        <p:cNvPr id="1" name=""/>
        <p:cNvGrpSpPr/>
        <p:nvPr/>
      </p:nvGrpSpPr>
      <p:grpSpPr>
        <a:xfrm>
          <a:off x="0" y="0"/>
          <a:ext cx="0" cy="0"/>
          <a:chOff x="0" y="0"/>
          <a:chExt cx="0" cy="0"/>
        </a:xfrm>
      </p:grpSpPr>
      <p:sp>
        <p:nvSpPr>
          <p:cNvPr id="62" name="Rechteck 61"/>
          <p:cNvSpPr/>
          <p:nvPr/>
        </p:nvSpPr>
        <p:spPr bwMode="gray">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2" name="Titel 1"/>
          <p:cNvSpPr>
            <a:spLocks noGrp="1"/>
          </p:cNvSpPr>
          <p:nvPr>
            <p:ph type="title" hasCustomPrompt="1"/>
          </p:nvPr>
        </p:nvSpPr>
        <p:spPr bwMode="gray">
          <a:xfrm>
            <a:off x="431801" y="1221319"/>
            <a:ext cx="11328399" cy="2685635"/>
          </a:xfrm>
        </p:spPr>
        <p:txBody>
          <a:bodyPr vert="horz" lIns="0" tIns="18000" rIns="0" bIns="0" rtlCol="0" anchor="b" anchorCtr="0">
            <a:noAutofit/>
          </a:bodyPr>
          <a:lstStyle>
            <a:lvl1pPr>
              <a:defRPr lang="de-DE" sz="4800" cap="none" baseline="0">
                <a:solidFill>
                  <a:schemeClr val="tx2"/>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1598500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ure Black and text">
    <p:bg bwMode="gray">
      <p:bgPr>
        <a:solidFill>
          <a:schemeClr val="bg1"/>
        </a:solidFill>
        <a:effectLst/>
      </p:bgPr>
    </p:bg>
    <p:spTree>
      <p:nvGrpSpPr>
        <p:cNvPr id="1" name=""/>
        <p:cNvGrpSpPr/>
        <p:nvPr/>
      </p:nvGrpSpPr>
      <p:grpSpPr>
        <a:xfrm>
          <a:off x="0" y="0"/>
          <a:ext cx="0" cy="0"/>
          <a:chOff x="0" y="0"/>
          <a:chExt cx="0" cy="0"/>
        </a:xfrm>
      </p:grpSpPr>
      <p:sp>
        <p:nvSpPr>
          <p:cNvPr id="3" name="Rechteck 2"/>
          <p:cNvSpPr/>
          <p:nvPr/>
        </p:nvSpPr>
        <p:spPr bwMode="gray">
          <a:xfrm>
            <a:off x="0" y="0"/>
            <a:ext cx="12192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2" name="Titel 1"/>
          <p:cNvSpPr>
            <a:spLocks noGrp="1"/>
          </p:cNvSpPr>
          <p:nvPr>
            <p:ph type="title" hasCustomPrompt="1"/>
          </p:nvPr>
        </p:nvSpPr>
        <p:spPr bwMode="gray">
          <a:xfrm>
            <a:off x="431802" y="1221319"/>
            <a:ext cx="11328399" cy="2688168"/>
          </a:xfrm>
        </p:spPr>
        <p:txBody>
          <a:bodyPr vert="horz" lIns="0" tIns="18000" rIns="0" bIns="0" rtlCol="0" anchor="b" anchorCtr="0">
            <a:noAutofit/>
          </a:bodyPr>
          <a:lstStyle>
            <a:lvl1pPr>
              <a:defRPr lang="de-DE" sz="4800" cap="none" baseline="0">
                <a:solidFill>
                  <a:schemeClr val="bg1"/>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4103206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ure Orange and tex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bwMode="gray">
          <a:xfrm>
            <a:off x="0" y="0"/>
            <a:ext cx="12192000" cy="6858000"/>
          </a:xfrm>
          <a:prstGeom prst="rect">
            <a:avLst/>
          </a:prstGeom>
          <a:noFill/>
          <a:ln>
            <a:noFill/>
          </a:ln>
        </p:spPr>
      </p:pic>
      <p:sp>
        <p:nvSpPr>
          <p:cNvPr id="3" name="Titel 2"/>
          <p:cNvSpPr>
            <a:spLocks noGrp="1"/>
          </p:cNvSpPr>
          <p:nvPr>
            <p:ph type="title" hasCustomPrompt="1"/>
          </p:nvPr>
        </p:nvSpPr>
        <p:spPr bwMode="gray">
          <a:xfrm>
            <a:off x="431801" y="1221318"/>
            <a:ext cx="11328400" cy="2688167"/>
          </a:xfrm>
        </p:spPr>
        <p:txBody>
          <a:bodyPr vert="horz" lIns="0" tIns="18000" rIns="0" bIns="0" rtlCol="0" anchor="b" anchorCtr="0">
            <a:noAutofit/>
          </a:bodyPr>
          <a:lstStyle>
            <a:lvl1pPr>
              <a:defRPr lang="de-DE" sz="4800" cap="none" baseline="0">
                <a:solidFill>
                  <a:schemeClr val="bg1"/>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4261509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24" name="Textplatzhalter 2"/>
          <p:cNvSpPr>
            <a:spLocks noGrp="1"/>
          </p:cNvSpPr>
          <p:nvPr>
            <p:ph type="body" sz="quarter" idx="11" hasCustomPrompt="1"/>
          </p:nvPr>
        </p:nvSpPr>
        <p:spPr bwMode="gray">
          <a:xfrm>
            <a:off x="431800" y="1220755"/>
            <a:ext cx="11328400"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25" name="Picture Placeholder 4"/>
          <p:cNvSpPr>
            <a:spLocks noGrp="1"/>
          </p:cNvSpPr>
          <p:nvPr>
            <p:ph type="pic" sz="quarter" idx="34" hasCustomPrompt="1"/>
          </p:nvPr>
        </p:nvSpPr>
        <p:spPr bwMode="gray">
          <a:xfrm>
            <a:off x="431371" y="1700810"/>
            <a:ext cx="1728192" cy="2208245"/>
          </a:xfrm>
        </p:spPr>
        <p:txBody>
          <a:bodyPr/>
          <a:lstStyle>
            <a:lvl1pPr marL="0" indent="0">
              <a:buNone/>
              <a:defRPr/>
            </a:lvl1pPr>
          </a:lstStyle>
          <a:p>
            <a:r>
              <a:rPr lang="de-DE" dirty="0"/>
              <a:t>Picture</a:t>
            </a:r>
            <a:endParaRPr lang="en-US" dirty="0"/>
          </a:p>
        </p:txBody>
      </p:sp>
      <p:sp>
        <p:nvSpPr>
          <p:cNvPr id="26" name="Text Placeholder 3"/>
          <p:cNvSpPr>
            <a:spLocks noGrp="1"/>
          </p:cNvSpPr>
          <p:nvPr>
            <p:ph type="body" sz="quarter" idx="35" hasCustomPrompt="1"/>
          </p:nvPr>
        </p:nvSpPr>
        <p:spPr bwMode="gray">
          <a:xfrm>
            <a:off x="23515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27" name="Text Placeholder 3"/>
          <p:cNvSpPr>
            <a:spLocks noGrp="1"/>
          </p:cNvSpPr>
          <p:nvPr>
            <p:ph type="body" sz="quarter" idx="36" hasCustomPrompt="1"/>
          </p:nvPr>
        </p:nvSpPr>
        <p:spPr bwMode="gray">
          <a:xfrm>
            <a:off x="23515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28" name="Text Placeholder 3"/>
          <p:cNvSpPr>
            <a:spLocks noGrp="1"/>
          </p:cNvSpPr>
          <p:nvPr>
            <p:ph type="body" sz="quarter" idx="37" hasCustomPrompt="1"/>
          </p:nvPr>
        </p:nvSpPr>
        <p:spPr bwMode="gray">
          <a:xfrm>
            <a:off x="2351584" y="1701800"/>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a:t>[name]</a:t>
            </a:r>
          </a:p>
        </p:txBody>
      </p:sp>
      <p:sp>
        <p:nvSpPr>
          <p:cNvPr id="29" name="Text Placeholder 3"/>
          <p:cNvSpPr>
            <a:spLocks noGrp="1"/>
          </p:cNvSpPr>
          <p:nvPr>
            <p:ph type="body" sz="quarter" idx="38" hasCustomPrompt="1"/>
          </p:nvPr>
        </p:nvSpPr>
        <p:spPr bwMode="gray">
          <a:xfrm>
            <a:off x="23515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0" name="Text Placeholder 3"/>
          <p:cNvSpPr>
            <a:spLocks noGrp="1"/>
          </p:cNvSpPr>
          <p:nvPr>
            <p:ph type="body" sz="quarter" idx="39" hasCustomPrompt="1"/>
          </p:nvPr>
        </p:nvSpPr>
        <p:spPr bwMode="gray">
          <a:xfrm>
            <a:off x="23516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1" name="Picture Placeholder 4"/>
          <p:cNvSpPr>
            <a:spLocks noGrp="1"/>
          </p:cNvSpPr>
          <p:nvPr>
            <p:ph type="pic" sz="quarter" idx="40" hasCustomPrompt="1"/>
          </p:nvPr>
        </p:nvSpPr>
        <p:spPr bwMode="gray">
          <a:xfrm>
            <a:off x="6192971" y="1701800"/>
            <a:ext cx="1728192" cy="2208000"/>
          </a:xfrm>
        </p:spPr>
        <p:txBody>
          <a:bodyPr/>
          <a:lstStyle>
            <a:lvl1pPr marL="0" indent="0">
              <a:buNone/>
              <a:defRPr/>
            </a:lvl1pPr>
          </a:lstStyle>
          <a:p>
            <a:r>
              <a:rPr lang="de-DE" dirty="0"/>
              <a:t>Picture</a:t>
            </a:r>
            <a:endParaRPr lang="en-US" dirty="0"/>
          </a:p>
        </p:txBody>
      </p:sp>
      <p:sp>
        <p:nvSpPr>
          <p:cNvPr id="32" name="Text Placeholder 3"/>
          <p:cNvSpPr>
            <a:spLocks noGrp="1"/>
          </p:cNvSpPr>
          <p:nvPr>
            <p:ph type="body" sz="quarter" idx="41" hasCustomPrompt="1"/>
          </p:nvPr>
        </p:nvSpPr>
        <p:spPr bwMode="gray">
          <a:xfrm>
            <a:off x="81131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33" name="Text Placeholder 3"/>
          <p:cNvSpPr>
            <a:spLocks noGrp="1"/>
          </p:cNvSpPr>
          <p:nvPr>
            <p:ph type="body" sz="quarter" idx="42" hasCustomPrompt="1"/>
          </p:nvPr>
        </p:nvSpPr>
        <p:spPr bwMode="gray">
          <a:xfrm>
            <a:off x="81131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4" name="Text Placeholder 3"/>
          <p:cNvSpPr>
            <a:spLocks noGrp="1"/>
          </p:cNvSpPr>
          <p:nvPr>
            <p:ph type="body" sz="quarter" idx="43" hasCustomPrompt="1"/>
          </p:nvPr>
        </p:nvSpPr>
        <p:spPr bwMode="gray">
          <a:xfrm>
            <a:off x="8113184" y="1702432"/>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
        <p:nvSpPr>
          <p:cNvPr id="35" name="Text Placeholder 3"/>
          <p:cNvSpPr>
            <a:spLocks noGrp="1"/>
          </p:cNvSpPr>
          <p:nvPr>
            <p:ph type="body" sz="quarter" idx="44" hasCustomPrompt="1"/>
          </p:nvPr>
        </p:nvSpPr>
        <p:spPr bwMode="gray">
          <a:xfrm>
            <a:off x="81131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6" name="Text Placeholder 3"/>
          <p:cNvSpPr>
            <a:spLocks noGrp="1"/>
          </p:cNvSpPr>
          <p:nvPr>
            <p:ph type="body" sz="quarter" idx="45" hasCustomPrompt="1"/>
          </p:nvPr>
        </p:nvSpPr>
        <p:spPr bwMode="gray">
          <a:xfrm>
            <a:off x="81132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Tree>
    <p:extLst>
      <p:ext uri="{BB962C8B-B14F-4D97-AF65-F5344CB8AC3E}">
        <p14:creationId xmlns:p14="http://schemas.microsoft.com/office/powerpoint/2010/main" val="3288277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ur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13" name="Picture Placeholder 4"/>
          <p:cNvSpPr>
            <a:spLocks noGrp="1"/>
          </p:cNvSpPr>
          <p:nvPr>
            <p:ph type="pic" sz="quarter" idx="15" hasCustomPrompt="1"/>
          </p:nvPr>
        </p:nvSpPr>
        <p:spPr bwMode="gray">
          <a:xfrm>
            <a:off x="431371" y="4101320"/>
            <a:ext cx="1728192" cy="2208000"/>
          </a:xfrm>
        </p:spPr>
        <p:txBody>
          <a:bodyPr/>
          <a:lstStyle>
            <a:lvl1pPr marL="0" indent="0">
              <a:buNone/>
              <a:defRPr/>
            </a:lvl1pPr>
          </a:lstStyle>
          <a:p>
            <a:r>
              <a:rPr lang="de-DE" dirty="0"/>
              <a:t>Picture</a:t>
            </a:r>
            <a:endParaRPr lang="en-US" dirty="0"/>
          </a:p>
        </p:txBody>
      </p:sp>
      <p:sp>
        <p:nvSpPr>
          <p:cNvPr id="14" name="Text Placeholder 3"/>
          <p:cNvSpPr>
            <a:spLocks noGrp="1"/>
          </p:cNvSpPr>
          <p:nvPr>
            <p:ph type="body" sz="quarter" idx="18" hasCustomPrompt="1"/>
          </p:nvPr>
        </p:nvSpPr>
        <p:spPr bwMode="gray">
          <a:xfrm>
            <a:off x="2351586" y="5445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17" name="Text Placeholder 3"/>
          <p:cNvSpPr>
            <a:spLocks noGrp="1"/>
          </p:cNvSpPr>
          <p:nvPr>
            <p:ph type="body" sz="quarter" idx="19" hasCustomPrompt="1"/>
          </p:nvPr>
        </p:nvSpPr>
        <p:spPr bwMode="gray">
          <a:xfrm>
            <a:off x="2351584" y="4869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19" name="Text Placeholder 3"/>
          <p:cNvSpPr>
            <a:spLocks noGrp="1"/>
          </p:cNvSpPr>
          <p:nvPr>
            <p:ph type="body" sz="quarter" idx="26" hasCustomPrompt="1"/>
          </p:nvPr>
        </p:nvSpPr>
        <p:spPr bwMode="gray">
          <a:xfrm>
            <a:off x="2351584" y="5733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26" name="Text Placeholder 3"/>
          <p:cNvSpPr>
            <a:spLocks noGrp="1"/>
          </p:cNvSpPr>
          <p:nvPr>
            <p:ph type="body" sz="quarter" idx="27" hasCustomPrompt="1"/>
          </p:nvPr>
        </p:nvSpPr>
        <p:spPr bwMode="gray">
          <a:xfrm>
            <a:off x="2351690" y="6021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27" name="Picture Placeholder 4"/>
          <p:cNvSpPr>
            <a:spLocks noGrp="1"/>
          </p:cNvSpPr>
          <p:nvPr>
            <p:ph type="pic" sz="quarter" idx="28" hasCustomPrompt="1"/>
          </p:nvPr>
        </p:nvSpPr>
        <p:spPr bwMode="gray">
          <a:xfrm>
            <a:off x="6192971" y="4101320"/>
            <a:ext cx="1728192" cy="2208000"/>
          </a:xfrm>
        </p:spPr>
        <p:txBody>
          <a:bodyPr/>
          <a:lstStyle>
            <a:lvl1pPr marL="0" indent="0">
              <a:buNone/>
              <a:defRPr/>
            </a:lvl1pPr>
          </a:lstStyle>
          <a:p>
            <a:r>
              <a:rPr lang="de-DE" dirty="0"/>
              <a:t>Picture</a:t>
            </a:r>
            <a:endParaRPr lang="en-US" dirty="0"/>
          </a:p>
        </p:txBody>
      </p:sp>
      <p:sp>
        <p:nvSpPr>
          <p:cNvPr id="28" name="Text Placeholder 3"/>
          <p:cNvSpPr>
            <a:spLocks noGrp="1"/>
          </p:cNvSpPr>
          <p:nvPr>
            <p:ph type="body" sz="quarter" idx="29" hasCustomPrompt="1"/>
          </p:nvPr>
        </p:nvSpPr>
        <p:spPr bwMode="gray">
          <a:xfrm>
            <a:off x="8113186" y="5445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29" name="Text Placeholder 3"/>
          <p:cNvSpPr>
            <a:spLocks noGrp="1"/>
          </p:cNvSpPr>
          <p:nvPr>
            <p:ph type="body" sz="quarter" idx="30" hasCustomPrompt="1"/>
          </p:nvPr>
        </p:nvSpPr>
        <p:spPr bwMode="gray">
          <a:xfrm>
            <a:off x="8113184" y="4869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1" name="Text Placeholder 3"/>
          <p:cNvSpPr>
            <a:spLocks noGrp="1"/>
          </p:cNvSpPr>
          <p:nvPr>
            <p:ph type="body" sz="quarter" idx="32" hasCustomPrompt="1"/>
          </p:nvPr>
        </p:nvSpPr>
        <p:spPr bwMode="gray">
          <a:xfrm>
            <a:off x="8113184" y="5733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2" name="Text Placeholder 3"/>
          <p:cNvSpPr>
            <a:spLocks noGrp="1"/>
          </p:cNvSpPr>
          <p:nvPr>
            <p:ph type="body" sz="quarter" idx="33" hasCustomPrompt="1"/>
          </p:nvPr>
        </p:nvSpPr>
        <p:spPr bwMode="gray">
          <a:xfrm>
            <a:off x="8113290" y="6021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3" name="Picture Placeholder 4"/>
          <p:cNvSpPr>
            <a:spLocks noGrp="1"/>
          </p:cNvSpPr>
          <p:nvPr>
            <p:ph type="pic" sz="quarter" idx="34" hasCustomPrompt="1"/>
          </p:nvPr>
        </p:nvSpPr>
        <p:spPr bwMode="gray">
          <a:xfrm>
            <a:off x="431371" y="1700810"/>
            <a:ext cx="1728192" cy="2208245"/>
          </a:xfrm>
        </p:spPr>
        <p:txBody>
          <a:bodyPr/>
          <a:lstStyle>
            <a:lvl1pPr marL="0" indent="0">
              <a:buNone/>
              <a:defRPr/>
            </a:lvl1pPr>
          </a:lstStyle>
          <a:p>
            <a:r>
              <a:rPr lang="de-DE" dirty="0"/>
              <a:t>Picture</a:t>
            </a:r>
            <a:endParaRPr lang="en-US" dirty="0"/>
          </a:p>
        </p:txBody>
      </p:sp>
      <p:sp>
        <p:nvSpPr>
          <p:cNvPr id="34" name="Text Placeholder 3"/>
          <p:cNvSpPr>
            <a:spLocks noGrp="1"/>
          </p:cNvSpPr>
          <p:nvPr>
            <p:ph type="body" sz="quarter" idx="35" hasCustomPrompt="1"/>
          </p:nvPr>
        </p:nvSpPr>
        <p:spPr bwMode="gray">
          <a:xfrm>
            <a:off x="23515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35" name="Text Placeholder 3"/>
          <p:cNvSpPr>
            <a:spLocks noGrp="1"/>
          </p:cNvSpPr>
          <p:nvPr>
            <p:ph type="body" sz="quarter" idx="36" hasCustomPrompt="1"/>
          </p:nvPr>
        </p:nvSpPr>
        <p:spPr bwMode="gray">
          <a:xfrm>
            <a:off x="23515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7" name="Text Placeholder 3"/>
          <p:cNvSpPr>
            <a:spLocks noGrp="1"/>
          </p:cNvSpPr>
          <p:nvPr>
            <p:ph type="body" sz="quarter" idx="38" hasCustomPrompt="1"/>
          </p:nvPr>
        </p:nvSpPr>
        <p:spPr bwMode="gray">
          <a:xfrm>
            <a:off x="23515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8" name="Text Placeholder 3"/>
          <p:cNvSpPr>
            <a:spLocks noGrp="1"/>
          </p:cNvSpPr>
          <p:nvPr>
            <p:ph type="body" sz="quarter" idx="39" hasCustomPrompt="1"/>
          </p:nvPr>
        </p:nvSpPr>
        <p:spPr bwMode="gray">
          <a:xfrm>
            <a:off x="23516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9" name="Picture Placeholder 4"/>
          <p:cNvSpPr>
            <a:spLocks noGrp="1"/>
          </p:cNvSpPr>
          <p:nvPr>
            <p:ph type="pic" sz="quarter" idx="40" hasCustomPrompt="1"/>
          </p:nvPr>
        </p:nvSpPr>
        <p:spPr bwMode="gray">
          <a:xfrm>
            <a:off x="6192971" y="1701800"/>
            <a:ext cx="1728192" cy="2208000"/>
          </a:xfrm>
        </p:spPr>
        <p:txBody>
          <a:bodyPr/>
          <a:lstStyle>
            <a:lvl1pPr marL="0" indent="0">
              <a:buNone/>
              <a:defRPr/>
            </a:lvl1pPr>
          </a:lstStyle>
          <a:p>
            <a:r>
              <a:rPr lang="de-DE" dirty="0"/>
              <a:t>Picture</a:t>
            </a:r>
            <a:endParaRPr lang="en-US" dirty="0"/>
          </a:p>
        </p:txBody>
      </p:sp>
      <p:sp>
        <p:nvSpPr>
          <p:cNvPr id="40" name="Text Placeholder 3"/>
          <p:cNvSpPr>
            <a:spLocks noGrp="1"/>
          </p:cNvSpPr>
          <p:nvPr>
            <p:ph type="body" sz="quarter" idx="41" hasCustomPrompt="1"/>
          </p:nvPr>
        </p:nvSpPr>
        <p:spPr bwMode="gray">
          <a:xfrm>
            <a:off x="81131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41" name="Text Placeholder 3"/>
          <p:cNvSpPr>
            <a:spLocks noGrp="1"/>
          </p:cNvSpPr>
          <p:nvPr>
            <p:ph type="body" sz="quarter" idx="42" hasCustomPrompt="1"/>
          </p:nvPr>
        </p:nvSpPr>
        <p:spPr bwMode="gray">
          <a:xfrm>
            <a:off x="81131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43" name="Text Placeholder 3"/>
          <p:cNvSpPr>
            <a:spLocks noGrp="1"/>
          </p:cNvSpPr>
          <p:nvPr>
            <p:ph type="body" sz="quarter" idx="44" hasCustomPrompt="1"/>
          </p:nvPr>
        </p:nvSpPr>
        <p:spPr bwMode="gray">
          <a:xfrm>
            <a:off x="81131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44" name="Text Placeholder 3"/>
          <p:cNvSpPr>
            <a:spLocks noGrp="1"/>
          </p:cNvSpPr>
          <p:nvPr>
            <p:ph type="body" sz="quarter" idx="45" hasCustomPrompt="1"/>
          </p:nvPr>
        </p:nvSpPr>
        <p:spPr bwMode="gray">
          <a:xfrm>
            <a:off x="81132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45" name="Textplatzhalter 2"/>
          <p:cNvSpPr>
            <a:spLocks noGrp="1"/>
          </p:cNvSpPr>
          <p:nvPr>
            <p:ph type="body" sz="quarter" idx="11" hasCustomPrompt="1"/>
          </p:nvPr>
        </p:nvSpPr>
        <p:spPr bwMode="gray">
          <a:xfrm>
            <a:off x="431800" y="1220755"/>
            <a:ext cx="11328400"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6" name="Text Placeholder 3"/>
          <p:cNvSpPr>
            <a:spLocks noGrp="1"/>
          </p:cNvSpPr>
          <p:nvPr>
            <p:ph type="body" sz="quarter" idx="37" hasCustomPrompt="1"/>
          </p:nvPr>
        </p:nvSpPr>
        <p:spPr bwMode="gray">
          <a:xfrm>
            <a:off x="2351584" y="1701800"/>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a:t>[name]</a:t>
            </a:r>
          </a:p>
        </p:txBody>
      </p:sp>
      <p:sp>
        <p:nvSpPr>
          <p:cNvPr id="47" name="Text Placeholder 3"/>
          <p:cNvSpPr>
            <a:spLocks noGrp="1"/>
          </p:cNvSpPr>
          <p:nvPr>
            <p:ph type="body" sz="quarter" idx="43" hasCustomPrompt="1"/>
          </p:nvPr>
        </p:nvSpPr>
        <p:spPr bwMode="gray">
          <a:xfrm>
            <a:off x="8113184" y="1702432"/>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
        <p:nvSpPr>
          <p:cNvPr id="48" name="Text Placeholder 3"/>
          <p:cNvSpPr>
            <a:spLocks noGrp="1"/>
          </p:cNvSpPr>
          <p:nvPr>
            <p:ph type="body" sz="quarter" idx="46" hasCustomPrompt="1"/>
          </p:nvPr>
        </p:nvSpPr>
        <p:spPr bwMode="gray">
          <a:xfrm>
            <a:off x="2351584" y="4101093"/>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a:t>[name]</a:t>
            </a:r>
          </a:p>
        </p:txBody>
      </p:sp>
      <p:sp>
        <p:nvSpPr>
          <p:cNvPr id="49" name="Text Placeholder 3"/>
          <p:cNvSpPr>
            <a:spLocks noGrp="1"/>
          </p:cNvSpPr>
          <p:nvPr>
            <p:ph type="body" sz="quarter" idx="47" hasCustomPrompt="1"/>
          </p:nvPr>
        </p:nvSpPr>
        <p:spPr bwMode="gray">
          <a:xfrm>
            <a:off x="8113184" y="4101725"/>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Tree>
    <p:extLst>
      <p:ext uri="{BB962C8B-B14F-4D97-AF65-F5344CB8AC3E}">
        <p14:creationId xmlns:p14="http://schemas.microsoft.com/office/powerpoint/2010/main" val="3861638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bwMode="gray">
          <a:xfrm>
            <a:off x="0" y="0"/>
            <a:ext cx="12192000" cy="6858000"/>
          </a:xfrm>
          <a:prstGeom prst="rect">
            <a:avLst/>
          </a:prstGeom>
          <a:noFill/>
          <a:ln>
            <a:noFill/>
          </a:ln>
        </p:spPr>
      </p:pic>
      <p:sp>
        <p:nvSpPr>
          <p:cNvPr id="3" name="Title 2"/>
          <p:cNvSpPr>
            <a:spLocks noGrp="1"/>
          </p:cNvSpPr>
          <p:nvPr>
            <p:ph type="title" hasCustomPrompt="1"/>
          </p:nvPr>
        </p:nvSpPr>
        <p:spPr bwMode="gray">
          <a:xfrm>
            <a:off x="431214" y="1316567"/>
            <a:ext cx="11329573" cy="2592917"/>
          </a:xfrm>
        </p:spPr>
        <p:txBody>
          <a:bodyPr anchor="b"/>
          <a:lstStyle>
            <a:lvl1pPr>
              <a:defRPr sz="4800" cap="none" baseline="0">
                <a:solidFill>
                  <a:schemeClr val="bg1"/>
                </a:solidFill>
                <a:latin typeface="Arial" pitchFamily="34" charset="0"/>
              </a:defRPr>
            </a:lvl1pPr>
          </a:lstStyle>
          <a:p>
            <a:r>
              <a:rPr lang="en-US"/>
              <a:t>Thank you</a:t>
            </a:r>
            <a:endParaRPr lang="en-US" dirty="0"/>
          </a:p>
        </p:txBody>
      </p:sp>
      <p:sp>
        <p:nvSpPr>
          <p:cNvPr id="8" name="Text Placeholder 5"/>
          <p:cNvSpPr>
            <a:spLocks noGrp="1"/>
          </p:cNvSpPr>
          <p:nvPr>
            <p:ph type="body" sz="quarter" idx="10" hasCustomPrompt="1"/>
          </p:nvPr>
        </p:nvSpPr>
        <p:spPr bwMode="gray">
          <a:xfrm>
            <a:off x="431371" y="6309408"/>
            <a:ext cx="11329259" cy="288032"/>
          </a:xfrm>
        </p:spPr>
        <p:txBody>
          <a:bodyPr anchor="b"/>
          <a:lstStyle>
            <a:lvl1pPr marL="0" indent="0">
              <a:spcBef>
                <a:spcPts val="0"/>
              </a:spcBef>
              <a:spcAft>
                <a:spcPts val="0"/>
              </a:spcAft>
              <a:buFontTx/>
              <a:buNone/>
              <a:defRPr sz="1600" baseline="0">
                <a:solidFill>
                  <a:schemeClr val="bg1"/>
                </a:solidFill>
              </a:defRPr>
            </a:lvl1pPr>
            <a:lvl2pPr marL="0" indent="0">
              <a:spcBef>
                <a:spcPts val="0"/>
              </a:spcBef>
              <a:spcAft>
                <a:spcPts val="0"/>
              </a:spcAft>
              <a:buFontTx/>
              <a:buNone/>
              <a:defRPr sz="1600">
                <a:solidFill>
                  <a:schemeClr val="bg1"/>
                </a:solidFill>
              </a:defRPr>
            </a:lvl2pPr>
            <a:lvl3pPr marL="0" indent="0">
              <a:spcBef>
                <a:spcPts val="0"/>
              </a:spcBef>
              <a:spcAft>
                <a:spcPts val="0"/>
              </a:spcAft>
              <a:buFontTx/>
              <a:buNone/>
              <a:defRPr sz="1600">
                <a:solidFill>
                  <a:schemeClr val="bg1"/>
                </a:solidFill>
              </a:defRPr>
            </a:lvl3pPr>
            <a:lvl4pPr marL="0" indent="0">
              <a:spcBef>
                <a:spcPts val="0"/>
              </a:spcBef>
              <a:spcAft>
                <a:spcPts val="0"/>
              </a:spcAft>
              <a:buFontTx/>
              <a:buNone/>
              <a:defRPr sz="1600">
                <a:solidFill>
                  <a:schemeClr val="bg1"/>
                </a:solidFill>
              </a:defRPr>
            </a:lvl4pPr>
            <a:lvl5pPr marL="0" indent="0">
              <a:spcBef>
                <a:spcPts val="0"/>
              </a:spcBef>
              <a:spcAft>
                <a:spcPts val="0"/>
              </a:spcAft>
              <a:buFontTx/>
              <a:buNone/>
              <a:defRPr sz="1600">
                <a:solidFill>
                  <a:schemeClr val="bg1"/>
                </a:solidFill>
              </a:defRPr>
            </a:lvl5pPr>
            <a:lvl6pPr marL="0" indent="0">
              <a:spcBef>
                <a:spcPts val="0"/>
              </a:spcBef>
              <a:spcAft>
                <a:spcPts val="0"/>
              </a:spcAft>
              <a:buFontTx/>
              <a:buNone/>
              <a:defRPr sz="1600">
                <a:solidFill>
                  <a:schemeClr val="bg1"/>
                </a:solidFill>
              </a:defRPr>
            </a:lvl6pPr>
            <a:lvl7pPr marL="0" indent="0">
              <a:spcBef>
                <a:spcPts val="0"/>
              </a:spcBef>
              <a:spcAft>
                <a:spcPts val="0"/>
              </a:spcAft>
              <a:buFontTx/>
              <a:buNone/>
              <a:defRPr sz="1600">
                <a:solidFill>
                  <a:schemeClr val="bg1"/>
                </a:solidFill>
              </a:defRPr>
            </a:lvl7pPr>
            <a:lvl8pPr marL="0" indent="0">
              <a:spcBef>
                <a:spcPts val="0"/>
              </a:spcBef>
              <a:spcAft>
                <a:spcPts val="0"/>
              </a:spcAft>
              <a:buFontTx/>
              <a:buNone/>
              <a:defRPr sz="1600">
                <a:solidFill>
                  <a:schemeClr val="bg1"/>
                </a:solidFill>
              </a:defRPr>
            </a:lvl8pPr>
            <a:lvl9pPr marL="0" indent="0">
              <a:spcBef>
                <a:spcPts val="0"/>
              </a:spcBef>
              <a:spcAft>
                <a:spcPts val="0"/>
              </a:spcAft>
              <a:buFontTx/>
              <a:buNone/>
              <a:defRPr sz="1600">
                <a:solidFill>
                  <a:schemeClr val="bg1"/>
                </a:solidFill>
              </a:defRPr>
            </a:lvl9pPr>
          </a:lstStyle>
          <a:p>
            <a:pPr lvl="0"/>
            <a:r>
              <a:rPr lang="en-US" noProof="0"/>
              <a:t>Click to add additional text, e.g. author, location, date</a:t>
            </a:r>
          </a:p>
        </p:txBody>
      </p:sp>
    </p:spTree>
    <p:extLst>
      <p:ext uri="{BB962C8B-B14F-4D97-AF65-F5344CB8AC3E}">
        <p14:creationId xmlns:p14="http://schemas.microsoft.com/office/powerpoint/2010/main" val="1946491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Textplatzhalter 3"/>
          <p:cNvSpPr>
            <a:spLocks noGrp="1"/>
          </p:cNvSpPr>
          <p:nvPr>
            <p:ph type="body" sz="quarter" idx="11"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5" name="Title 4"/>
          <p:cNvSpPr>
            <a:spLocks noGrp="1"/>
          </p:cNvSpPr>
          <p:nvPr>
            <p:ph type="title" hasCustomPrompt="1"/>
          </p:nvPr>
        </p:nvSpPr>
        <p:spPr bwMode="gray"/>
        <p:txBody>
          <a:bodyPr/>
          <a:lstStyle/>
          <a:p>
            <a:r>
              <a:rPr lang="en-US" dirty="0"/>
              <a:t>Click to add headline</a:t>
            </a:r>
          </a:p>
        </p:txBody>
      </p:sp>
    </p:spTree>
    <p:extLst>
      <p:ext uri="{BB962C8B-B14F-4D97-AF65-F5344CB8AC3E}">
        <p14:creationId xmlns:p14="http://schemas.microsoft.com/office/powerpoint/2010/main" val="1976665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Headline only">
    <p:spTree>
      <p:nvGrpSpPr>
        <p:cNvPr id="1" name=""/>
        <p:cNvGrpSpPr/>
        <p:nvPr/>
      </p:nvGrpSpPr>
      <p:grpSpPr>
        <a:xfrm>
          <a:off x="0" y="0"/>
          <a:ext cx="0" cy="0"/>
          <a:chOff x="0" y="0"/>
          <a:chExt cx="0" cy="0"/>
        </a:xfrm>
      </p:grpSpPr>
      <p:sp>
        <p:nvSpPr>
          <p:cNvPr id="7" name="Zástupný symbol obrázku 6"/>
          <p:cNvSpPr>
            <a:spLocks noGrp="1"/>
          </p:cNvSpPr>
          <p:nvPr>
            <p:ph type="pic" sz="quarter" idx="12"/>
          </p:nvPr>
        </p:nvSpPr>
        <p:spPr>
          <a:xfrm>
            <a:off x="431800" y="1868488"/>
            <a:ext cx="7480300" cy="4445000"/>
          </a:xfrm>
        </p:spPr>
        <p:txBody>
          <a:bodyPr/>
          <a:lstStyle/>
          <a:p>
            <a:endParaRPr lang="cs-CZ"/>
          </a:p>
        </p:txBody>
      </p:sp>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Textplatzhalter 3"/>
          <p:cNvSpPr>
            <a:spLocks noGrp="1"/>
          </p:cNvSpPr>
          <p:nvPr>
            <p:ph type="body" sz="quarter" idx="11"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5" name="Title 4"/>
          <p:cNvSpPr>
            <a:spLocks noGrp="1"/>
          </p:cNvSpPr>
          <p:nvPr>
            <p:ph type="title" hasCustomPrompt="1"/>
          </p:nvPr>
        </p:nvSpPr>
        <p:spPr bwMode="gray"/>
        <p:txBody>
          <a:bodyPr/>
          <a:lstStyle/>
          <a:p>
            <a:r>
              <a:rPr lang="en-US" dirty="0"/>
              <a:t>Click to add headline</a:t>
            </a:r>
          </a:p>
        </p:txBody>
      </p:sp>
    </p:spTree>
    <p:extLst>
      <p:ext uri="{BB962C8B-B14F-4D97-AF65-F5344CB8AC3E}">
        <p14:creationId xmlns:p14="http://schemas.microsoft.com/office/powerpoint/2010/main" val="3079780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Headline only">
    <p:spTree>
      <p:nvGrpSpPr>
        <p:cNvPr id="1" name=""/>
        <p:cNvGrpSpPr/>
        <p:nvPr/>
      </p:nvGrpSpPr>
      <p:grpSpPr>
        <a:xfrm>
          <a:off x="0" y="0"/>
          <a:ext cx="0" cy="0"/>
          <a:chOff x="0" y="0"/>
          <a:chExt cx="0" cy="0"/>
        </a:xfrm>
      </p:grpSpPr>
      <p:sp>
        <p:nvSpPr>
          <p:cNvPr id="9" name="Zástupný symbol obrázku 8"/>
          <p:cNvSpPr>
            <a:spLocks noGrp="1"/>
          </p:cNvSpPr>
          <p:nvPr>
            <p:ph type="pic" sz="quarter" idx="12"/>
          </p:nvPr>
        </p:nvSpPr>
        <p:spPr>
          <a:xfrm>
            <a:off x="431800" y="3941763"/>
            <a:ext cx="3652838" cy="2378075"/>
          </a:xfrm>
        </p:spPr>
        <p:txBody>
          <a:bodyPr/>
          <a:lstStyle/>
          <a:p>
            <a:endParaRPr lang="cs-CZ"/>
          </a:p>
        </p:txBody>
      </p:sp>
      <p:sp>
        <p:nvSpPr>
          <p:cNvPr id="10" name="Zástupný symbol obrázku 8"/>
          <p:cNvSpPr>
            <a:spLocks noGrp="1"/>
          </p:cNvSpPr>
          <p:nvPr>
            <p:ph type="pic" sz="quarter" idx="13"/>
          </p:nvPr>
        </p:nvSpPr>
        <p:spPr>
          <a:xfrm>
            <a:off x="4266884" y="3931709"/>
            <a:ext cx="3652838" cy="2378075"/>
          </a:xfrm>
        </p:spPr>
        <p:txBody>
          <a:bodyPr/>
          <a:lstStyle/>
          <a:p>
            <a:endParaRPr lang="cs-CZ"/>
          </a:p>
        </p:txBody>
      </p:sp>
      <p:sp>
        <p:nvSpPr>
          <p:cNvPr id="11" name="Zástupný symbol obrázku 8"/>
          <p:cNvSpPr>
            <a:spLocks noGrp="1"/>
          </p:cNvSpPr>
          <p:nvPr>
            <p:ph type="pic" sz="quarter" idx="14"/>
          </p:nvPr>
        </p:nvSpPr>
        <p:spPr>
          <a:xfrm>
            <a:off x="8101968" y="3931709"/>
            <a:ext cx="3652838" cy="2378075"/>
          </a:xfrm>
        </p:spPr>
        <p:txBody>
          <a:bodyPr/>
          <a:lstStyle/>
          <a:p>
            <a:endParaRPr lang="cs-CZ"/>
          </a:p>
        </p:txBody>
      </p:sp>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Textplatzhalter 3"/>
          <p:cNvSpPr>
            <a:spLocks noGrp="1"/>
          </p:cNvSpPr>
          <p:nvPr>
            <p:ph type="body" sz="quarter" idx="11"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5" name="Title 4"/>
          <p:cNvSpPr>
            <a:spLocks noGrp="1"/>
          </p:cNvSpPr>
          <p:nvPr>
            <p:ph type="title" hasCustomPrompt="1"/>
          </p:nvPr>
        </p:nvSpPr>
        <p:spPr bwMode="gray"/>
        <p:txBody>
          <a:bodyPr/>
          <a:lstStyle/>
          <a:p>
            <a:r>
              <a:rPr lang="en-US" dirty="0"/>
              <a:t>Click to add headline</a:t>
            </a:r>
          </a:p>
        </p:txBody>
      </p:sp>
    </p:spTree>
    <p:extLst>
      <p:ext uri="{BB962C8B-B14F-4D97-AF65-F5344CB8AC3E}">
        <p14:creationId xmlns:p14="http://schemas.microsoft.com/office/powerpoint/2010/main" val="3413932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Textplatzhalter 3"/>
          <p:cNvSpPr>
            <a:spLocks noGrp="1"/>
          </p:cNvSpPr>
          <p:nvPr>
            <p:ph type="body" sz="quarter" idx="11"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5" name="Title 4"/>
          <p:cNvSpPr>
            <a:spLocks noGrp="1"/>
          </p:cNvSpPr>
          <p:nvPr>
            <p:ph type="title" hasCustomPrompt="1"/>
          </p:nvPr>
        </p:nvSpPr>
        <p:spPr bwMode="gray"/>
        <p:txBody>
          <a:bodyPr/>
          <a:lstStyle/>
          <a:p>
            <a:r>
              <a:rPr lang="en-US" dirty="0"/>
              <a:t>Click to add headline</a:t>
            </a:r>
          </a:p>
        </p:txBody>
      </p:sp>
    </p:spTree>
    <p:extLst>
      <p:ext uri="{BB962C8B-B14F-4D97-AF65-F5344CB8AC3E}">
        <p14:creationId xmlns:p14="http://schemas.microsoft.com/office/powerpoint/2010/main" val="253894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V2">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431214" y="3429000"/>
            <a:ext cx="11329573" cy="2880400"/>
          </a:xfrm>
        </p:spPr>
        <p:txBody>
          <a:bodyPr/>
          <a:lstStyle>
            <a:lvl1pPr>
              <a:defRPr/>
            </a:lvl1pPr>
          </a:lstStyle>
          <a:p>
            <a:r>
              <a:rPr lang="de-DE" dirty="0"/>
              <a:t>Click </a:t>
            </a:r>
            <a:r>
              <a:rPr lang="de-DE" dirty="0" err="1"/>
              <a:t>to</a:t>
            </a:r>
            <a:r>
              <a:rPr lang="de-DE" dirty="0"/>
              <a:t> </a:t>
            </a:r>
            <a:r>
              <a:rPr lang="de-DE" dirty="0" err="1"/>
              <a:t>the</a:t>
            </a:r>
            <a:r>
              <a:rPr lang="de-DE" dirty="0"/>
              <a:t> </a:t>
            </a:r>
            <a:r>
              <a:rPr lang="de-DE" dirty="0" err="1"/>
              <a:t>symbol</a:t>
            </a:r>
            <a:r>
              <a:rPr lang="de-DE" dirty="0"/>
              <a:t> </a:t>
            </a:r>
            <a:r>
              <a:rPr lang="de-DE" dirty="0" err="1"/>
              <a:t>to</a:t>
            </a:r>
            <a:r>
              <a:rPr lang="de-DE" dirty="0"/>
              <a:t> </a:t>
            </a:r>
            <a:r>
              <a:rPr lang="de-DE" dirty="0" err="1"/>
              <a:t>add</a:t>
            </a:r>
            <a:r>
              <a:rPr lang="de-DE" dirty="0"/>
              <a:t> a </a:t>
            </a:r>
            <a:r>
              <a:rPr lang="de-DE" dirty="0" err="1"/>
              <a:t>picture</a:t>
            </a:r>
            <a:endParaRPr lang="en-GB" dirty="0"/>
          </a:p>
        </p:txBody>
      </p:sp>
      <p:sp>
        <p:nvSpPr>
          <p:cNvPr id="2" name="Title 1"/>
          <p:cNvSpPr>
            <a:spLocks noGrp="1"/>
          </p:cNvSpPr>
          <p:nvPr>
            <p:ph type="ctrTitle" hasCustomPrompt="1"/>
          </p:nvPr>
        </p:nvSpPr>
        <p:spPr bwMode="gray">
          <a:xfrm>
            <a:off x="431214" y="1220693"/>
            <a:ext cx="11329573" cy="1344187"/>
          </a:xfrm>
        </p:spPr>
        <p:txBody>
          <a:bodyPr anchor="b"/>
          <a:lstStyle>
            <a:lvl1pPr>
              <a:defRPr sz="4800" cap="none" baseline="0">
                <a:solidFill>
                  <a:schemeClr val="tx2"/>
                </a:solidFill>
              </a:defRPr>
            </a:lvl1pPr>
          </a:lstStyle>
          <a:p>
            <a:r>
              <a:rPr lang="en-US" dirty="0"/>
              <a:t>Click to add title of presentation</a:t>
            </a:r>
          </a:p>
        </p:txBody>
      </p:sp>
      <p:sp>
        <p:nvSpPr>
          <p:cNvPr id="3" name="Subtitle 2"/>
          <p:cNvSpPr>
            <a:spLocks noGrp="1"/>
          </p:cNvSpPr>
          <p:nvPr>
            <p:ph type="subTitle" idx="1" hasCustomPrompt="1"/>
          </p:nvPr>
        </p:nvSpPr>
        <p:spPr bwMode="gray">
          <a:xfrm>
            <a:off x="431214" y="2660893"/>
            <a:ext cx="11329573" cy="576080"/>
          </a:xfrm>
        </p:spPr>
        <p:txBody>
          <a:bodyPr tIns="0"/>
          <a:lstStyle>
            <a:lvl1pPr marL="0" indent="0" algn="l">
              <a:spcBef>
                <a:spcPts val="800"/>
              </a:spcBef>
              <a:spcAft>
                <a:spcPts val="0"/>
              </a:spcAft>
              <a:buNone/>
              <a:defRPr sz="2667">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bg1"/>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7" name="Rechteck 6"/>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431371" y="6309400"/>
            <a:ext cx="11328829"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a:t>Click to add additional text, e.g. author, location, date</a:t>
            </a:r>
          </a:p>
        </p:txBody>
      </p:sp>
    </p:spTree>
    <p:extLst>
      <p:ext uri="{BB962C8B-B14F-4D97-AF65-F5344CB8AC3E}">
        <p14:creationId xmlns:p14="http://schemas.microsoft.com/office/powerpoint/2010/main" val="193238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3" name="Content Placeholder 2"/>
          <p:cNvSpPr>
            <a:spLocks noGrp="1"/>
          </p:cNvSpPr>
          <p:nvPr>
            <p:ph idx="1" hasCustomPrompt="1"/>
          </p:nvPr>
        </p:nvSpPr>
        <p:spPr bwMode="gray"/>
        <p:txBody>
          <a:bodyPr/>
          <a:lstStyle>
            <a:lvl1pPr marL="479988" indent="-479988">
              <a:spcBef>
                <a:spcPts val="1600"/>
              </a:spcBef>
              <a:spcAft>
                <a:spcPts val="0"/>
              </a:spcAft>
              <a:buClr>
                <a:schemeClr val="tx2"/>
              </a:buClr>
              <a:buFont typeface="+mj-lt"/>
              <a:buAutoNum type="arabicPeriod"/>
              <a:tabLst>
                <a:tab pos="11327717" algn="r"/>
              </a:tabLst>
              <a:defRPr sz="2400">
                <a:solidFill>
                  <a:schemeClr val="tx1"/>
                </a:solidFill>
              </a:defRPr>
            </a:lvl1pPr>
            <a:lvl2pPr marL="478355" indent="0">
              <a:spcBef>
                <a:spcPts val="1600"/>
              </a:spcBef>
              <a:spcAft>
                <a:spcPts val="0"/>
              </a:spcAft>
              <a:buClr>
                <a:schemeClr val="bg2"/>
              </a:buClr>
              <a:buFont typeface="+mj-lt"/>
              <a:buNone/>
              <a:tabLst>
                <a:tab pos="11039724" algn="r"/>
              </a:tabLst>
              <a:defRPr sz="2400">
                <a:solidFill>
                  <a:schemeClr val="bg2"/>
                </a:solidFill>
              </a:defRPr>
            </a:lvl2pPr>
            <a:lvl3pPr marL="479988" indent="0">
              <a:spcBef>
                <a:spcPts val="1600"/>
              </a:spcBef>
              <a:spcAft>
                <a:spcPts val="0"/>
              </a:spcAft>
              <a:buFontTx/>
              <a:buNone/>
              <a:defRPr sz="2400">
                <a:solidFill>
                  <a:schemeClr val="bg2"/>
                </a:solidFill>
              </a:defRPr>
            </a:lvl3pPr>
            <a:lvl4pPr marL="479988" indent="0">
              <a:spcBef>
                <a:spcPts val="1600"/>
              </a:spcBef>
              <a:spcAft>
                <a:spcPts val="0"/>
              </a:spcAft>
              <a:buFontTx/>
              <a:buNone/>
              <a:defRPr sz="2400">
                <a:solidFill>
                  <a:schemeClr val="bg2"/>
                </a:solidFill>
              </a:defRPr>
            </a:lvl4pPr>
            <a:lvl5pPr marL="479988" indent="0">
              <a:spcBef>
                <a:spcPts val="1600"/>
              </a:spcBef>
              <a:spcAft>
                <a:spcPts val="0"/>
              </a:spcAft>
              <a:buFontTx/>
              <a:buNone/>
              <a:defRPr sz="2400">
                <a:solidFill>
                  <a:schemeClr val="bg2"/>
                </a:solidFill>
              </a:defRPr>
            </a:lvl5pPr>
            <a:lvl6pPr marL="479988" indent="0">
              <a:spcBef>
                <a:spcPts val="1600"/>
              </a:spcBef>
              <a:spcAft>
                <a:spcPts val="0"/>
              </a:spcAft>
              <a:buFontTx/>
              <a:buNone/>
              <a:defRPr sz="2400">
                <a:solidFill>
                  <a:schemeClr val="bg2"/>
                </a:solidFill>
              </a:defRPr>
            </a:lvl6pPr>
            <a:lvl7pPr marL="479988" indent="0">
              <a:spcBef>
                <a:spcPts val="1600"/>
              </a:spcBef>
              <a:spcAft>
                <a:spcPts val="0"/>
              </a:spcAft>
              <a:buFontTx/>
              <a:buNone/>
              <a:defRPr sz="2400">
                <a:solidFill>
                  <a:schemeClr val="bg2"/>
                </a:solidFill>
              </a:defRPr>
            </a:lvl7pPr>
            <a:lvl8pPr marL="479988" indent="0">
              <a:spcBef>
                <a:spcPts val="1600"/>
              </a:spcBef>
              <a:spcAft>
                <a:spcPts val="0"/>
              </a:spcAft>
              <a:buFontTx/>
              <a:buNone/>
              <a:defRPr sz="2400">
                <a:solidFill>
                  <a:schemeClr val="bg2"/>
                </a:solidFill>
              </a:defRPr>
            </a:lvl8pPr>
            <a:lvl9pPr marL="479988" indent="0">
              <a:spcBef>
                <a:spcPts val="1600"/>
              </a:spcBef>
              <a:spcAft>
                <a:spcPts val="0"/>
              </a:spcAft>
              <a:buFontTx/>
              <a:buNone/>
              <a:defRPr sz="2400">
                <a:solidFill>
                  <a:schemeClr val="bg2"/>
                </a:solidFill>
              </a:defRPr>
            </a:lvl9pPr>
          </a:lstStyle>
          <a:p>
            <a:pPr lvl="0"/>
            <a:r>
              <a:rPr lang="en-US" dirty="0"/>
              <a:t>Click to add agenda</a:t>
            </a:r>
          </a:p>
        </p:txBody>
      </p:sp>
    </p:spTree>
    <p:extLst>
      <p:ext uri="{BB962C8B-B14F-4D97-AF65-F5344CB8AC3E}">
        <p14:creationId xmlns:p14="http://schemas.microsoft.com/office/powerpoint/2010/main" val="3034696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31214" y="2372883"/>
            <a:ext cx="11329573" cy="1919747"/>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4000" kern="1200" dirty="0">
                <a:solidFill>
                  <a:schemeClr val="bg1"/>
                </a:solidFill>
                <a:latin typeface="Arial" pitchFamily="34" charset="0"/>
                <a:ea typeface="+mn-ea"/>
                <a:cs typeface="+mn-cs"/>
              </a:defRPr>
            </a:lvl1pPr>
          </a:lstStyle>
          <a:p>
            <a:pPr lvl="0"/>
            <a:r>
              <a:rPr lang="en-US"/>
              <a:t>Click to add text for divider slide</a:t>
            </a:r>
            <a:endParaRPr lang="en-US" dirty="0"/>
          </a:p>
        </p:txBody>
      </p:sp>
      <p:sp>
        <p:nvSpPr>
          <p:cNvPr id="3" name="Rechteck 2"/>
          <p:cNvSpPr/>
          <p:nvPr/>
        </p:nvSpPr>
        <p:spPr bwMode="gray">
          <a:xfrm>
            <a:off x="0" y="1"/>
            <a:ext cx="12192000" cy="21801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Tree>
    <p:extLst>
      <p:ext uri="{BB962C8B-B14F-4D97-AF65-F5344CB8AC3E}">
        <p14:creationId xmlns:p14="http://schemas.microsoft.com/office/powerpoint/2010/main" val="344306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for print">
    <p:bg>
      <p:bgPr>
        <a:solidFill>
          <a:schemeClr val="bg1"/>
        </a:solidFill>
        <a:effectLst/>
      </p:bgPr>
    </p:bg>
    <p:spTree>
      <p:nvGrpSpPr>
        <p:cNvPr id="1" name=""/>
        <p:cNvGrpSpPr/>
        <p:nvPr/>
      </p:nvGrpSpPr>
      <p:grpSpPr>
        <a:xfrm>
          <a:off x="0" y="0"/>
          <a:ext cx="0" cy="0"/>
          <a:chOff x="0" y="0"/>
          <a:chExt cx="0" cy="0"/>
        </a:xfrm>
      </p:grpSpPr>
      <p:sp>
        <p:nvSpPr>
          <p:cNvPr id="3" name="Rechteck 2"/>
          <p:cNvSpPr/>
          <p:nvPr/>
        </p:nvSpPr>
        <p:spPr bwMode="gray">
          <a:xfrm>
            <a:off x="0" y="99"/>
            <a:ext cx="12192000" cy="21800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2" name="Titel 1"/>
          <p:cNvSpPr>
            <a:spLocks noGrp="1"/>
          </p:cNvSpPr>
          <p:nvPr>
            <p:ph type="title" hasCustomPrompt="1"/>
          </p:nvPr>
        </p:nvSpPr>
        <p:spPr bwMode="gray">
          <a:xfrm>
            <a:off x="431214" y="2372784"/>
            <a:ext cx="11328557" cy="1919816"/>
          </a:xfr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4000" kern="1200" dirty="0">
                <a:solidFill>
                  <a:schemeClr val="tx1"/>
                </a:solidFill>
                <a:latin typeface="Arial" pitchFamily="34" charset="0"/>
                <a:ea typeface="+mn-ea"/>
                <a:cs typeface="+mn-cs"/>
              </a:defRPr>
            </a:lvl1pPr>
          </a:lstStyle>
          <a:p>
            <a:pPr lvl="0"/>
            <a:r>
              <a:rPr lang="en-US"/>
              <a:t>Click to add text for divider slide</a:t>
            </a:r>
            <a:endParaRPr lang="en-US" dirty="0"/>
          </a:p>
        </p:txBody>
      </p:sp>
      <p:sp>
        <p:nvSpPr>
          <p:cNvPr id="59" name="Rechteck 58"/>
          <p:cNvSpPr/>
          <p:nvPr/>
        </p:nvSpPr>
        <p:spPr bwMode="gray">
          <a:xfrm>
            <a:off x="431213" y="2372883"/>
            <a:ext cx="11329512" cy="96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err="1">
              <a:solidFill>
                <a:schemeClr val="tx1"/>
              </a:solidFill>
              <a:latin typeface="Arial" pitchFamily="34" charset="0"/>
            </a:endParaRPr>
          </a:p>
        </p:txBody>
      </p:sp>
      <p:sp>
        <p:nvSpPr>
          <p:cNvPr id="60" name="Rechteck 59"/>
          <p:cNvSpPr/>
          <p:nvPr/>
        </p:nvSpPr>
        <p:spPr bwMode="gray">
          <a:xfrm>
            <a:off x="431214" y="4197085"/>
            <a:ext cx="11328157" cy="96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err="1">
              <a:solidFill>
                <a:schemeClr val="tx1"/>
              </a:solidFill>
              <a:latin typeface="Arial" pitchFamily="34" charset="0"/>
            </a:endParaRPr>
          </a:p>
        </p:txBody>
      </p:sp>
    </p:spTree>
    <p:extLst>
      <p:ext uri="{BB962C8B-B14F-4D97-AF65-F5344CB8AC3E}">
        <p14:creationId xmlns:p14="http://schemas.microsoft.com/office/powerpoint/2010/main" val="352696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9" name="Zástupný symbol obrázku 8"/>
          <p:cNvSpPr>
            <a:spLocks noGrp="1"/>
          </p:cNvSpPr>
          <p:nvPr>
            <p:ph type="pic" sz="quarter" idx="12"/>
          </p:nvPr>
        </p:nvSpPr>
        <p:spPr>
          <a:xfrm>
            <a:off x="431800" y="2660352"/>
            <a:ext cx="3647422" cy="2304000"/>
          </a:xfrm>
        </p:spPr>
        <p:txBody>
          <a:bodyPr/>
          <a:lstStyle/>
          <a:p>
            <a:endParaRPr lang="cs-CZ"/>
          </a:p>
        </p:txBody>
      </p:sp>
      <p:sp>
        <p:nvSpPr>
          <p:cNvPr id="10" name="Zástupný symbol obrázku 8"/>
          <p:cNvSpPr>
            <a:spLocks noGrp="1"/>
          </p:cNvSpPr>
          <p:nvPr>
            <p:ph type="pic" sz="quarter" idx="13"/>
          </p:nvPr>
        </p:nvSpPr>
        <p:spPr>
          <a:xfrm>
            <a:off x="4271425" y="2660352"/>
            <a:ext cx="3647422" cy="2304000"/>
          </a:xfrm>
        </p:spPr>
        <p:txBody>
          <a:bodyPr/>
          <a:lstStyle/>
          <a:p>
            <a:endParaRPr lang="cs-CZ"/>
          </a:p>
        </p:txBody>
      </p:sp>
      <p:sp>
        <p:nvSpPr>
          <p:cNvPr id="11" name="Zástupný symbol obrázku 8"/>
          <p:cNvSpPr>
            <a:spLocks noGrp="1"/>
          </p:cNvSpPr>
          <p:nvPr>
            <p:ph type="pic" sz="quarter" idx="14"/>
          </p:nvPr>
        </p:nvSpPr>
        <p:spPr>
          <a:xfrm>
            <a:off x="8110272" y="2660352"/>
            <a:ext cx="3647422" cy="2304000"/>
          </a:xfrm>
        </p:spPr>
        <p:txBody>
          <a:bodyPr/>
          <a:lstStyle/>
          <a:p>
            <a:endParaRPr lang="cs-CZ"/>
          </a:p>
        </p:txBody>
      </p:sp>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Textplatzhalter 3"/>
          <p:cNvSpPr>
            <a:spLocks noGrp="1"/>
          </p:cNvSpPr>
          <p:nvPr>
            <p:ph type="body" sz="quarter" idx="11"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5" name="Title 4"/>
          <p:cNvSpPr>
            <a:spLocks noGrp="1"/>
          </p:cNvSpPr>
          <p:nvPr>
            <p:ph type="title" hasCustomPrompt="1"/>
          </p:nvPr>
        </p:nvSpPr>
        <p:spPr/>
        <p:txBody>
          <a:bodyPr/>
          <a:lstStyle/>
          <a:p>
            <a:r>
              <a:rPr lang="en-US" dirty="0"/>
              <a:t>Click to add headline</a:t>
            </a:r>
            <a:endParaRPr lang="de-DE" dirty="0"/>
          </a:p>
        </p:txBody>
      </p:sp>
    </p:spTree>
    <p:extLst>
      <p:ext uri="{BB962C8B-B14F-4D97-AF65-F5344CB8AC3E}">
        <p14:creationId xmlns:p14="http://schemas.microsoft.com/office/powerpoint/2010/main" val="44708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line only">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p>
            <a:r>
              <a:rPr lang="en-US" dirty="0"/>
              <a:t>Click to add headline</a:t>
            </a:r>
            <a:endParaRPr lang="de-DE" dirty="0"/>
          </a:p>
        </p:txBody>
      </p:sp>
      <p:sp>
        <p:nvSpPr>
          <p:cNvPr id="6"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Zástupný symbol pro text 5"/>
          <p:cNvSpPr>
            <a:spLocks noGrp="1"/>
          </p:cNvSpPr>
          <p:nvPr>
            <p:ph type="body" sz="quarter" idx="13"/>
          </p:nvPr>
        </p:nvSpPr>
        <p:spPr>
          <a:xfrm>
            <a:off x="431214" y="1699702"/>
            <a:ext cx="11328557" cy="571316"/>
          </a:xfrm>
        </p:spPr>
        <p:txBody>
          <a:bodyPr/>
          <a:lstStyle>
            <a:lvl1pPr>
              <a:defRPr sz="1600" i="1">
                <a:solidFill>
                  <a:schemeClr val="tx1">
                    <a:lumMod val="50000"/>
                    <a:lumOff val="50000"/>
                  </a:schemeClr>
                </a:solidFill>
              </a:defRPr>
            </a:lvl1pPr>
          </a:lstStyle>
          <a:p>
            <a:pPr lvl="0"/>
            <a:r>
              <a:rPr lang="cs-CZ"/>
              <a:t>Upravte styly předlohy textu.</a:t>
            </a:r>
          </a:p>
        </p:txBody>
      </p:sp>
    </p:spTree>
    <p:extLst>
      <p:ext uri="{BB962C8B-B14F-4D97-AF65-F5344CB8AC3E}">
        <p14:creationId xmlns:p14="http://schemas.microsoft.com/office/powerpoint/2010/main" val="102607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095" name="think-cell Slide" r:id="rId4" imgW="353" imgH="353" progId="TCLayout.ActiveDocument.1">
                  <p:embed/>
                </p:oleObj>
              </mc:Choice>
              <mc:Fallback>
                <p:oleObj name="think-cell Slide" r:id="rId4" imgW="353" imgH="353" progId="TCLayout.ActiveDocument.1">
                  <p:embed/>
                  <p:pic>
                    <p:nvPicPr>
                      <p:cNvPr id="10" name="Object 9"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9" name="Content Placeholder 8"/>
          <p:cNvSpPr>
            <a:spLocks noGrp="1"/>
          </p:cNvSpPr>
          <p:nvPr>
            <p:ph sz="quarter" idx="12" hasCustomPrompt="1"/>
          </p:nvPr>
        </p:nvSpPr>
        <p:spPr>
          <a:xfrm>
            <a:off x="431213" y="2365971"/>
            <a:ext cx="11328987" cy="3943812"/>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dirty="0"/>
              <a:t>Click to add headline</a:t>
            </a:r>
          </a:p>
        </p:txBody>
      </p:sp>
      <p:sp>
        <p:nvSpPr>
          <p:cNvPr id="4" name="Textplatzhalter 2"/>
          <p:cNvSpPr>
            <a:spLocks noGrp="1"/>
          </p:cNvSpPr>
          <p:nvPr>
            <p:ph type="body" sz="quarter" idx="10" hasCustomPrompt="1"/>
          </p:nvPr>
        </p:nvSpPr>
        <p:spPr bwMode="gray">
          <a:xfrm>
            <a:off x="431214" y="1220695"/>
            <a:ext cx="11329573" cy="384053"/>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431214" y="6404736"/>
            <a:ext cx="11328557"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333"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6" name="Zástupný symbol pro text 5"/>
          <p:cNvSpPr>
            <a:spLocks noGrp="1"/>
          </p:cNvSpPr>
          <p:nvPr>
            <p:ph type="body" sz="quarter" idx="13"/>
          </p:nvPr>
        </p:nvSpPr>
        <p:spPr>
          <a:xfrm>
            <a:off x="431214" y="1699702"/>
            <a:ext cx="11328557" cy="571316"/>
          </a:xfrm>
        </p:spPr>
        <p:txBody>
          <a:bodyPr/>
          <a:lstStyle>
            <a:lvl1pPr>
              <a:defRPr sz="1600" i="1">
                <a:solidFill>
                  <a:schemeClr val="tx1">
                    <a:lumMod val="50000"/>
                    <a:lumOff val="50000"/>
                  </a:schemeClr>
                </a:solidFill>
              </a:defRPr>
            </a:lvl1pPr>
          </a:lstStyle>
          <a:p>
            <a:pPr lvl="0"/>
            <a:r>
              <a:rPr lang="cs-CZ"/>
              <a:t>Upravte styly předlohy textu.</a:t>
            </a:r>
          </a:p>
        </p:txBody>
      </p:sp>
    </p:spTree>
    <p:extLst>
      <p:ext uri="{BB962C8B-B14F-4D97-AF65-F5344CB8AC3E}">
        <p14:creationId xmlns:p14="http://schemas.microsoft.com/office/powerpoint/2010/main" val="374172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37" Type="http://schemas.openxmlformats.org/officeDocument/2006/relationships/image" Target="../media/image2.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71" name="think-cell Slide" r:id="rId35" imgW="353" imgH="353" progId="TCLayout.ActiveDocument.1">
                  <p:embed/>
                </p:oleObj>
              </mc:Choice>
              <mc:Fallback>
                <p:oleObj name="think-cell Slide" r:id="rId35" imgW="353" imgH="353" progId="TCLayout.ActiveDocument.1">
                  <p:embed/>
                  <p:pic>
                    <p:nvPicPr>
                      <p:cNvPr id="5" name="Object 4" hidden="1"/>
                      <p:cNvPicPr/>
                      <p:nvPr/>
                    </p:nvPicPr>
                    <p:blipFill>
                      <a:blip r:embed="rId36"/>
                      <a:stretch>
                        <a:fillRect/>
                      </a:stretch>
                    </p:blipFill>
                    <p:spPr>
                      <a:xfrm>
                        <a:off x="2118" y="2118"/>
                        <a:ext cx="2116" cy="2116"/>
                      </a:xfrm>
                      <a:prstGeom prst="rect">
                        <a:avLst/>
                      </a:prstGeom>
                    </p:spPr>
                  </p:pic>
                </p:oleObj>
              </mc:Fallback>
            </mc:AlternateContent>
          </a:graphicData>
        </a:graphic>
      </p:graphicFrame>
      <p:sp>
        <p:nvSpPr>
          <p:cNvPr id="2" name="Title Placeholder 1"/>
          <p:cNvSpPr>
            <a:spLocks noGrp="1"/>
          </p:cNvSpPr>
          <p:nvPr>
            <p:ph type="title"/>
          </p:nvPr>
        </p:nvSpPr>
        <p:spPr bwMode="gray">
          <a:xfrm>
            <a:off x="431216" y="260560"/>
            <a:ext cx="8545185" cy="768107"/>
          </a:xfrm>
          <a:prstGeom prst="rect">
            <a:avLst/>
          </a:prstGeom>
        </p:spPr>
        <p:txBody>
          <a:bodyPr vert="horz" lIns="0" tIns="0" rIns="0" bIns="0" rtlCol="0" anchor="b" anchorCtr="0">
            <a:noAutofit/>
          </a:bodyPr>
          <a:lstStyle/>
          <a:p>
            <a:r>
              <a:rPr lang="en-US" dirty="0"/>
              <a:t>Click to add headline</a:t>
            </a:r>
            <a:endParaRPr lang="en-US" noProof="0" dirty="0"/>
          </a:p>
        </p:txBody>
      </p:sp>
      <p:sp>
        <p:nvSpPr>
          <p:cNvPr id="3" name="Text Placeholder 2"/>
          <p:cNvSpPr>
            <a:spLocks noGrp="1"/>
          </p:cNvSpPr>
          <p:nvPr>
            <p:ph type="body" idx="1"/>
            <p:custDataLst>
              <p:tags r:id="rId33"/>
            </p:custDataLst>
          </p:nvPr>
        </p:nvSpPr>
        <p:spPr bwMode="gray">
          <a:xfrm>
            <a:off x="431214" y="1220695"/>
            <a:ext cx="11329573" cy="5088707"/>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grpSp>
        <p:nvGrpSpPr>
          <p:cNvPr id="15" name="Gruppieren 14"/>
          <p:cNvGrpSpPr/>
          <p:nvPr/>
        </p:nvGrpSpPr>
        <p:grpSpPr bwMode="gray">
          <a:xfrm>
            <a:off x="431800" y="-420693"/>
            <a:ext cx="11328987" cy="288040"/>
            <a:chOff x="323850" y="-531550"/>
            <a:chExt cx="8496740" cy="432060"/>
          </a:xfrm>
        </p:grpSpPr>
        <p:cxnSp>
          <p:nvCxnSpPr>
            <p:cNvPr id="16" name="Gerade Verbindung 15"/>
            <p:cNvCxnSpPr/>
            <p:nvPr/>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bwMode="gray">
          <a:xfrm>
            <a:off x="431800" y="6981493"/>
            <a:ext cx="11328987" cy="288040"/>
            <a:chOff x="323850" y="-531550"/>
            <a:chExt cx="8496740" cy="432060"/>
          </a:xfrm>
        </p:grpSpPr>
        <p:cxnSp>
          <p:nvCxnSpPr>
            <p:cNvPr id="29" name="Gerade Verbindung 28"/>
            <p:cNvCxnSpPr/>
            <p:nvPr/>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12336686" y="260648"/>
            <a:ext cx="288221" cy="6336792"/>
            <a:chOff x="9252514" y="195486"/>
            <a:chExt cx="216166" cy="4752594"/>
          </a:xfrm>
        </p:grpSpPr>
        <p:cxnSp>
          <p:nvCxnSpPr>
            <p:cNvPr id="48" name="Gerade Verbindung 47"/>
            <p:cNvCxnSpPr/>
            <p:nvPr/>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bwMode="gray">
            <a:xfrm>
              <a:off x="9252514"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bwMode="gray">
            <a:xfrm>
              <a:off x="9252520"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bwMode="gray">
            <a:xfrm>
              <a:off x="9252650" y="1419225"/>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bwMode="gray">
          <a:xfrm>
            <a:off x="-432907" y="260648"/>
            <a:ext cx="288221" cy="6336792"/>
            <a:chOff x="9252650" y="195486"/>
            <a:chExt cx="216166" cy="4752594"/>
          </a:xfrm>
        </p:grpSpPr>
        <p:cxnSp>
          <p:nvCxnSpPr>
            <p:cNvPr id="65" name="Gerade Verbindung 64"/>
            <p:cNvCxnSpPr/>
            <p:nvPr/>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bwMode="gray">
            <a:xfrm>
              <a:off x="9252786"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bwMode="gray">
            <a:xfrm>
              <a:off x="9252786"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bwMode="gray">
            <a:xfrm>
              <a:off x="9252786" y="1413738"/>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hteck 65"/>
          <p:cNvSpPr/>
          <p:nvPr/>
        </p:nvSpPr>
        <p:spPr bwMode="gray">
          <a:xfrm>
            <a:off x="10033000" y="6597440"/>
            <a:ext cx="1727787" cy="192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FCBC2E87-33EB-478A-988F-F7C865AFDA8A}" type="slidenum">
              <a:rPr lang="en-US" sz="1067" smtClean="0">
                <a:solidFill>
                  <a:schemeClr val="bg2"/>
                </a:solidFill>
                <a:latin typeface="Arial" pitchFamily="34" charset="0"/>
              </a:rPr>
              <a:t>‹#›</a:t>
            </a:fld>
            <a:endParaRPr lang="en-US" sz="1067" dirty="0">
              <a:solidFill>
                <a:schemeClr val="bg2"/>
              </a:solidFill>
              <a:latin typeface="Arial" pitchFamily="34" charset="0"/>
            </a:endParaRPr>
          </a:p>
        </p:txBody>
      </p:sp>
      <p:sp>
        <p:nvSpPr>
          <p:cNvPr id="79" name="Rechteck 13"/>
          <p:cNvSpPr/>
          <p:nvPr/>
        </p:nvSpPr>
        <p:spPr bwMode="gray">
          <a:xfrm>
            <a:off x="432520" y="6597440"/>
            <a:ext cx="9408000" cy="192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indent="0">
              <a:tabLst/>
            </a:pPr>
            <a:r>
              <a:rPr lang="en-US" sz="1067" noProof="0" dirty="0">
                <a:solidFill>
                  <a:schemeClr val="bg2"/>
                </a:solidFill>
                <a:latin typeface="Arial" pitchFamily="34" charset="0"/>
              </a:rPr>
              <a:t>© GfK </a:t>
            </a:r>
            <a:fld id="{C5F468E3-E2B5-4048-B5A0-A2E0E1BF2E6A}" type="datetime4">
              <a:rPr lang="en-US" sz="1067" noProof="0" smtClean="0">
                <a:solidFill>
                  <a:schemeClr val="bg2"/>
                </a:solidFill>
                <a:latin typeface="Arial" pitchFamily="34" charset="0"/>
              </a:rPr>
              <a:pPr marL="0" lvl="8" indent="0">
                <a:tabLst/>
              </a:pPr>
              <a:t>January 17, 2017</a:t>
            </a:fld>
            <a:r>
              <a:rPr lang="en-US" sz="1067" noProof="0" dirty="0">
                <a:solidFill>
                  <a:schemeClr val="bg2"/>
                </a:solidFill>
                <a:latin typeface="Arial" pitchFamily="34" charset="0"/>
              </a:rPr>
              <a:t> </a:t>
            </a:r>
            <a:endParaRPr lang="en-US" sz="1067" kern="1200" noProof="0" dirty="0">
              <a:solidFill>
                <a:schemeClr val="bg2"/>
              </a:solidFill>
              <a:latin typeface="Arial" pitchFamily="34" charset="0"/>
              <a:ea typeface="+mn-ea"/>
              <a:cs typeface="+mn-cs"/>
            </a:endParaRPr>
          </a:p>
        </p:txBody>
      </p:sp>
      <p:pic>
        <p:nvPicPr>
          <p:cNvPr id="80" name="Grafik 7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bwMode="gray">
          <a:xfrm>
            <a:off x="10992254" y="260560"/>
            <a:ext cx="770129" cy="768000"/>
          </a:xfrm>
          <a:prstGeom prst="rect">
            <a:avLst/>
          </a:prstGeom>
        </p:spPr>
      </p:pic>
      <p:sp>
        <p:nvSpPr>
          <p:cNvPr id="4" name="VCT_Marker_ID_4" hidden="1"/>
          <p:cNvSpPr/>
          <p:nvPr>
            <p:custDataLst>
              <p:tags r:id="rId34"/>
            </p:custDataLst>
          </p:nvPr>
        </p:nvSpPr>
        <p:spPr bwMode="gray">
          <a:xfrm>
            <a:off x="1693334" y="169334"/>
            <a:ext cx="169333" cy="169333"/>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spcBef>
                <a:spcPts val="400"/>
              </a:spcBef>
              <a:buFont typeface="Courier New" pitchFamily="49" charset="0"/>
              <a:buNone/>
            </a:pPr>
            <a:endParaRPr lang="de-DE" sz="2133"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8003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7" r:id="rId26"/>
    <p:sldLayoutId id="2147483688" r:id="rId27"/>
    <p:sldLayoutId id="2147483689" r:id="rId28"/>
    <p:sldLayoutId id="2147483690" r:id="rId29"/>
  </p:sldLayoutIdLst>
  <p:hf hdr="0" ftr="0" dt="0"/>
  <p:txStyles>
    <p:titleStyle>
      <a:lvl1pPr algn="l" defTabSz="1219170" rtl="0" eaLnBrk="1" latinLnBrk="0" hangingPunct="1">
        <a:spcBef>
          <a:spcPct val="0"/>
        </a:spcBef>
        <a:buNone/>
        <a:defRPr sz="2400" kern="1200">
          <a:solidFill>
            <a:schemeClr val="tx1"/>
          </a:solidFill>
          <a:latin typeface="Arial" pitchFamily="34" charset="0"/>
          <a:ea typeface="+mj-ea"/>
          <a:cs typeface="+mj-cs"/>
        </a:defRPr>
      </a:lvl1pPr>
    </p:titleStyle>
    <p:bodyStyle>
      <a:lvl1pPr marL="0" marR="0" indent="0" algn="l" defTabSz="1219170" rtl="0" eaLnBrk="1" fontAlgn="auto" latinLnBrk="0" hangingPunct="1">
        <a:lnSpc>
          <a:spcPct val="100000"/>
        </a:lnSpc>
        <a:spcBef>
          <a:spcPts val="400"/>
        </a:spcBef>
        <a:spcAft>
          <a:spcPts val="0"/>
        </a:spcAft>
        <a:buClrTx/>
        <a:buSzTx/>
        <a:buFont typeface="Arial" pitchFamily="34" charset="0"/>
        <a:buNone/>
        <a:tabLst/>
        <a:defRPr sz="2133" kern="1200">
          <a:solidFill>
            <a:schemeClr val="tx1"/>
          </a:solidFill>
          <a:latin typeface="Arial" pitchFamily="34" charset="0"/>
          <a:ea typeface="+mn-ea"/>
          <a:cs typeface="Arial" pitchFamily="34" charset="0"/>
        </a:defRPr>
      </a:lvl1pPr>
      <a:lvl2pPr marL="239994" marR="0" indent="-2399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2pPr>
      <a:lvl3pPr marL="479988"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3pPr>
      <a:lvl4pPr marL="719982"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4pPr>
      <a:lvl5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5pPr>
      <a:lvl6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6pPr>
      <a:lvl7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7pPr>
      <a:lvl8pPr marL="719982" indent="-239994" algn="l" defTabSz="1219170" rtl="0" eaLnBrk="1" latinLnBrk="0" hangingPunct="1">
        <a:spcBef>
          <a:spcPts val="400"/>
        </a:spcBef>
        <a:spcAft>
          <a:spcPts val="0"/>
        </a:spcAft>
        <a:buFont typeface="Arial" pitchFamily="34" charset="0"/>
        <a:buChar char="•"/>
        <a:defRPr sz="2133" kern="1200">
          <a:solidFill>
            <a:schemeClr val="tx1"/>
          </a:solidFill>
          <a:latin typeface="Arial" pitchFamily="34" charset="0"/>
          <a:ea typeface="+mn-ea"/>
          <a:cs typeface="Arial" pitchFamily="34" charset="0"/>
        </a:defRPr>
      </a:lvl8pPr>
      <a:lvl9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5.jpeg"/><Relationship Id="rId5" Type="http://schemas.openxmlformats.org/officeDocument/2006/relationships/image" Target="../media/image2.wm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7.xml"/><Relationship Id="rId1" Type="http://schemas.openxmlformats.org/officeDocument/2006/relationships/tags" Target="../tags/tag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notesSlide" Target="../notesSlides/notesSlide5.xml"/><Relationship Id="rId3" Type="http://schemas.openxmlformats.org/officeDocument/2006/relationships/tags" Target="../tags/tag13.xml"/><Relationship Id="rId21" Type="http://schemas.openxmlformats.org/officeDocument/2006/relationships/image" Target="../media/image4.png"/><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slideLayout" Target="../slideLayouts/slideLayout26.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image" Target="../media/image12.emf"/><Relationship Id="rId1" Type="http://schemas.openxmlformats.org/officeDocument/2006/relationships/vmlDrawing" Target="../drawings/vmlDrawing9.v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19" Type="http://schemas.openxmlformats.org/officeDocument/2006/relationships/oleObject" Target="../embeddings/oleObject9.bin"/><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chart" Target="../charts/chart4.xml"/><Relationship Id="rId3" Type="http://schemas.openxmlformats.org/officeDocument/2006/relationships/tags" Target="../tags/tag29.xml"/><Relationship Id="rId21" Type="http://schemas.openxmlformats.org/officeDocument/2006/relationships/image" Target="../media/image15.emf"/><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chart" Target="../charts/chart3.xml"/><Relationship Id="rId2" Type="http://schemas.openxmlformats.org/officeDocument/2006/relationships/tags" Target="../tags/tag28.xml"/><Relationship Id="rId16" Type="http://schemas.openxmlformats.org/officeDocument/2006/relationships/chart" Target="../charts/chart2.xml"/><Relationship Id="rId20" Type="http://schemas.openxmlformats.org/officeDocument/2006/relationships/image" Target="../media/image14.emf"/><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image" Target="../media/image18.jpeg"/><Relationship Id="rId5" Type="http://schemas.openxmlformats.org/officeDocument/2006/relationships/tags" Target="../tags/tag31.xml"/><Relationship Id="rId15" Type="http://schemas.openxmlformats.org/officeDocument/2006/relationships/notesSlide" Target="../notesSlides/notesSlide6.xml"/><Relationship Id="rId23" Type="http://schemas.openxmlformats.org/officeDocument/2006/relationships/image" Target="../media/image17.jpeg"/><Relationship Id="rId10" Type="http://schemas.openxmlformats.org/officeDocument/2006/relationships/tags" Target="../tags/tag36.xml"/><Relationship Id="rId19" Type="http://schemas.openxmlformats.org/officeDocument/2006/relationships/image" Target="../media/image13.emf"/><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Layout" Target="../slideLayouts/slideLayout28.xml"/><Relationship Id="rId22"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9690" l="0" r="98425">
                        <a14:foregroundMark x1="33858" y1="12074" x2="44882" y2="74303"/>
                        <a14:foregroundMark x1="78740" y1="8050" x2="9843" y2="90712"/>
                        <a14:foregroundMark x1="12992" y1="14241" x2="31102" y2="77090"/>
                        <a14:foregroundMark x1="22047" y1="11455" x2="29921" y2="65325"/>
                        <a14:foregroundMark x1="16929" y1="17337" x2="11024" y2="82043"/>
                        <a14:foregroundMark x1="9449" y1="15789" x2="8661" y2="52322"/>
                        <a14:foregroundMark x1="12205" y1="10217" x2="40551" y2="8359"/>
                        <a14:foregroundMark x1="13386" y1="7121" x2="46850" y2="3715"/>
                        <a14:foregroundMark x1="7874" y1="8669" x2="14567" y2="3096"/>
                        <a14:foregroundMark x1="57087" y1="8050" x2="79528" y2="64087"/>
                        <a14:foregroundMark x1="42126" y1="14861" x2="61024" y2="68421"/>
                        <a14:foregroundMark x1="57480" y1="7740" x2="85039" y2="5573"/>
                        <a14:foregroundMark x1="83858" y1="10526" x2="88976" y2="85449"/>
                        <a14:foregroundMark x1="19291" y1="91641" x2="89370" y2="82663"/>
                        <a14:foregroundMark x1="42126" y1="73065" x2="50787" y2="84211"/>
                      </a14:backgroundRemoval>
                    </a14:imgEffect>
                  </a14:imgLayer>
                </a14:imgProps>
              </a:ext>
              <a:ext uri="{28A0092B-C50C-407E-A947-70E740481C1C}">
                <a14:useLocalDpi xmlns:a14="http://schemas.microsoft.com/office/drawing/2010/main" val="0"/>
              </a:ext>
            </a:extLst>
          </a:blip>
          <a:srcRect/>
          <a:stretch/>
        </p:blipFill>
        <p:spPr>
          <a:xfrm>
            <a:off x="263902" y="179585"/>
            <a:ext cx="565923" cy="721028"/>
          </a:xfrm>
          <a:prstGeom prst="rect">
            <a:avLst/>
          </a:prstGeom>
        </p:spPr>
      </p:pic>
      <p:sp>
        <p:nvSpPr>
          <p:cNvPr id="8" name="TextovéPole 7"/>
          <p:cNvSpPr txBox="1"/>
          <p:nvPr/>
        </p:nvSpPr>
        <p:spPr bwMode="gray">
          <a:xfrm>
            <a:off x="1057523" y="104720"/>
            <a:ext cx="9376658" cy="102335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cs-CZ" sz="32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Komunikace </a:t>
            </a:r>
            <a:r>
              <a:rPr kumimoji="0" lang="cs-CZ" sz="32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kampaně kvalitních potravin </a:t>
            </a:r>
          </a:p>
          <a:p>
            <a:pPr marL="0" marR="0" lvl="0" indent="0" defTabSz="914400" eaLnBrk="1" fontAlgn="auto" latinLnBrk="0" hangingPunct="1">
              <a:lnSpc>
                <a:spcPct val="100000"/>
              </a:lnSpc>
              <a:spcBef>
                <a:spcPts val="300"/>
              </a:spcBef>
              <a:spcAft>
                <a:spcPts val="0"/>
              </a:spcAft>
              <a:buClrTx/>
              <a:buSzTx/>
              <a:buFontTx/>
              <a:buNone/>
              <a:tabLst/>
              <a:defRPr/>
            </a:pPr>
            <a:r>
              <a:rPr kumimoji="0" lang="cs-CZ" sz="32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 místech prodeje 2016</a:t>
            </a:r>
            <a:endParaRPr kumimoji="0" lang="cs-CZ" sz="32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0" name="TextovéPole 9"/>
          <p:cNvSpPr txBox="1"/>
          <p:nvPr/>
        </p:nvSpPr>
        <p:spPr bwMode="gray">
          <a:xfrm>
            <a:off x="263902" y="1129753"/>
            <a:ext cx="4688330" cy="1292662"/>
          </a:xfrm>
          <a:prstGeom prst="rect">
            <a:avLst/>
          </a:prstGeom>
          <a:noFill/>
        </p:spPr>
        <p:txBody>
          <a:bodyPr wrap="square" lIns="0" tIns="0" rIns="0" bIns="0" rtlCol="0">
            <a:spAutoFit/>
          </a:bodyPr>
          <a:lstStyle/>
          <a:p>
            <a:r>
              <a:rPr kumimoji="0" lang="cs-CZ" sz="1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Výzkum v Tesco</a:t>
            </a:r>
            <a:r>
              <a:rPr lang="cs-CZ" sz="1400" kern="0" dirty="0" smtClean="0">
                <a:solidFill>
                  <a:sysClr val="windowText" lastClr="000000"/>
                </a:solidFill>
                <a:latin typeface="Arial" pitchFamily="34" charset="0"/>
                <a:cs typeface="Arial" pitchFamily="34" charset="0"/>
              </a:rPr>
              <a:t>, l</a:t>
            </a:r>
            <a:r>
              <a:rPr kumimoji="0" lang="cs-CZ" sz="14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istopad</a:t>
            </a:r>
            <a:r>
              <a:rPr kumimoji="0" lang="cs-CZ" sz="1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r>
              <a:rPr kumimoji="0" lang="cs-CZ"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2016</a:t>
            </a:r>
            <a:r>
              <a:rPr kumimoji="0" lang="cs-CZ" sz="1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Realizovalo</a:t>
            </a:r>
            <a:r>
              <a:rPr kumimoji="0" lang="cs-CZ" sz="14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GFK</a:t>
            </a:r>
            <a:endParaRPr kumimoji="0" lang="cs-CZ" sz="1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r>
              <a:rPr lang="cs-CZ" sz="1400" dirty="0" smtClean="0"/>
              <a:t>Nákupy </a:t>
            </a:r>
            <a:r>
              <a:rPr lang="cs-CZ" sz="1400" dirty="0"/>
              <a:t>výrobků Klasa:</a:t>
            </a:r>
          </a:p>
          <a:p>
            <a:r>
              <a:rPr lang="cs-CZ" sz="1400" dirty="0"/>
              <a:t>N=139.406 košů (2015)</a:t>
            </a:r>
          </a:p>
          <a:p>
            <a:r>
              <a:rPr lang="cs-CZ" sz="1400" dirty="0"/>
              <a:t>N=145.452 </a:t>
            </a:r>
            <a:r>
              <a:rPr lang="cs-CZ" sz="1400" dirty="0" smtClean="0"/>
              <a:t>košů </a:t>
            </a:r>
            <a:r>
              <a:rPr lang="cs-CZ" sz="1400" dirty="0"/>
              <a:t>(2016)</a:t>
            </a:r>
          </a:p>
          <a:p>
            <a:r>
              <a:rPr lang="cs-CZ" sz="1400" dirty="0"/>
              <a:t>Dotazování v prodejně: N=767 zákazníků</a:t>
            </a:r>
          </a:p>
          <a:p>
            <a:r>
              <a:rPr lang="cs-CZ" sz="1400" dirty="0"/>
              <a:t>Měření pohybu zákazníků: N=17.936 </a:t>
            </a:r>
            <a:r>
              <a:rPr lang="cs-CZ" sz="1400" dirty="0" smtClean="0"/>
              <a:t>zákazníků</a:t>
            </a:r>
            <a:endParaRPr lang="cs-CZ" sz="1400" dirty="0"/>
          </a:p>
        </p:txBody>
      </p:sp>
      <p:pic>
        <p:nvPicPr>
          <p:cNvPr id="12" name="Grafik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10992254" y="260560"/>
            <a:ext cx="770129" cy="768000"/>
          </a:xfrm>
          <a:prstGeom prst="rect">
            <a:avLst/>
          </a:prstGeom>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9931" y="1979112"/>
            <a:ext cx="2930703" cy="414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26" y="3695178"/>
            <a:ext cx="3428933" cy="242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5930" y="3645489"/>
            <a:ext cx="3494760" cy="247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560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1"/>
          </p:nvPr>
        </p:nvSpPr>
        <p:spPr/>
        <p:txBody>
          <a:bodyPr/>
          <a:lstStyle/>
          <a:p>
            <a:endParaRPr lang="cs-CZ"/>
          </a:p>
        </p:txBody>
      </p:sp>
      <p:sp>
        <p:nvSpPr>
          <p:cNvPr id="4" name="Nadpis 3"/>
          <p:cNvSpPr>
            <a:spLocks noGrp="1"/>
          </p:cNvSpPr>
          <p:nvPr>
            <p:ph type="title"/>
          </p:nvPr>
        </p:nvSpPr>
        <p:spPr/>
        <p:txBody>
          <a:bodyPr/>
          <a:lstStyle/>
          <a:p>
            <a:r>
              <a:rPr lang="cs-CZ" dirty="0"/>
              <a:t/>
            </a:r>
            <a:br>
              <a:rPr lang="cs-CZ" dirty="0"/>
            </a:br>
            <a:r>
              <a:rPr lang="cs-CZ" dirty="0"/>
              <a:t/>
            </a:r>
            <a:br>
              <a:rPr lang="cs-CZ" dirty="0"/>
            </a:br>
            <a:r>
              <a:rPr lang="cs-CZ" dirty="0"/>
              <a:t>87% nákupních rozhodnutí se realizuje až v </a:t>
            </a:r>
            <a:r>
              <a:rPr lang="cs-CZ" dirty="0" smtClean="0"/>
              <a:t>prodejně!</a:t>
            </a:r>
            <a:br>
              <a:rPr lang="cs-CZ" dirty="0" smtClean="0"/>
            </a:br>
            <a:r>
              <a:rPr lang="cs-CZ" dirty="0" smtClean="0"/>
              <a:t>Význam prodejny pro komunikaci kvality proto roste…</a:t>
            </a:r>
            <a:endParaRPr lang="cs-CZ" dirty="0"/>
          </a:p>
        </p:txBody>
      </p:sp>
      <p:graphicFrame>
        <p:nvGraphicFramePr>
          <p:cNvPr id="7" name="Graf 6"/>
          <p:cNvGraphicFramePr>
            <a:graphicFrameLocks noGrp="1"/>
          </p:cNvGraphicFramePr>
          <p:nvPr>
            <p:extLst>
              <p:ext uri="{D42A27DB-BD31-4B8C-83A1-F6EECF244321}">
                <p14:modId xmlns:p14="http://schemas.microsoft.com/office/powerpoint/2010/main" val="1993546778"/>
              </p:ext>
            </p:extLst>
          </p:nvPr>
        </p:nvGraphicFramePr>
        <p:xfrm>
          <a:off x="576197" y="1733398"/>
          <a:ext cx="11215469" cy="4679278"/>
        </p:xfrm>
        <a:graphic>
          <a:graphicData uri="http://schemas.openxmlformats.org/drawingml/2006/chart">
            <c:chart xmlns:c="http://schemas.openxmlformats.org/drawingml/2006/chart" xmlns:r="http://schemas.openxmlformats.org/officeDocument/2006/relationships" r:id="rId3"/>
          </a:graphicData>
        </a:graphic>
      </p:graphicFrame>
      <p:sp>
        <p:nvSpPr>
          <p:cNvPr id="10" name="Zástupný symbol pro text 3"/>
          <p:cNvSpPr txBox="1">
            <a:spLocks/>
          </p:cNvSpPr>
          <p:nvPr/>
        </p:nvSpPr>
        <p:spPr bwMode="gray">
          <a:xfrm>
            <a:off x="1162448" y="1370931"/>
            <a:ext cx="5900442" cy="384053"/>
          </a:xfrm>
          <a:prstGeom prst="rect">
            <a:avLst/>
          </a:prstGeom>
        </p:spPr>
        <p:txBody>
          <a:bodyPr vert="horz" lIns="0" tIns="18000" rIns="0" bIns="0" rtlCol="0" anchor="t" anchorCtr="0">
            <a:noAutofit/>
          </a:bodyPr>
          <a:lstStyle>
            <a:lvl1pPr marL="0" marR="0" indent="0" algn="l" defTabSz="1219170" rtl="0" eaLnBrk="1" fontAlgn="auto" latinLnBrk="0" hangingPunct="1">
              <a:lnSpc>
                <a:spcPct val="100000"/>
              </a:lnSpc>
              <a:spcBef>
                <a:spcPts val="800"/>
              </a:spcBef>
              <a:spcAft>
                <a:spcPts val="0"/>
              </a:spcAft>
              <a:buClrTx/>
              <a:buSzTx/>
              <a:buFont typeface="Arial" panose="020B0604020202020204" pitchFamily="34" charset="0"/>
              <a:buNone/>
              <a:tabLst/>
              <a:defRPr lang="en-GB" sz="2400" kern="1200" noProof="0" smtClean="0">
                <a:solidFill>
                  <a:schemeClr val="tx2"/>
                </a:solidFill>
                <a:latin typeface="Arial" pitchFamily="34" charset="0"/>
                <a:ea typeface="+mn-ea"/>
                <a:cs typeface="Arial" pitchFamily="34" charset="0"/>
              </a:defRPr>
            </a:lvl1pPr>
            <a:lvl2pPr marL="0" marR="0" indent="0" algn="l" defTabSz="1219170" rtl="0" eaLnBrk="1" fontAlgn="auto" latinLnBrk="0" hangingPunct="1">
              <a:lnSpc>
                <a:spcPct val="100000"/>
              </a:lnSpc>
              <a:spcBef>
                <a:spcPts val="800"/>
              </a:spcBef>
              <a:spcAft>
                <a:spcPts val="0"/>
              </a:spcAft>
              <a:buClrTx/>
              <a:buSzTx/>
              <a:buFont typeface="Arial" panose="020B0604020202020204" pitchFamily="34" charset="0"/>
              <a:buNone/>
              <a:tabLst/>
              <a:defRPr lang="en-GB" sz="2400" kern="1200" noProof="0" smtClean="0">
                <a:solidFill>
                  <a:schemeClr val="tx2"/>
                </a:solidFill>
                <a:latin typeface="Arial" pitchFamily="34" charset="0"/>
                <a:ea typeface="+mn-ea"/>
                <a:cs typeface="Arial" pitchFamily="34" charset="0"/>
              </a:defRPr>
            </a:lvl2pPr>
            <a:lvl3pPr marL="0" marR="0" indent="0" algn="l" defTabSz="1219170" rtl="0" eaLnBrk="1" fontAlgn="auto" latinLnBrk="0" hangingPunct="1">
              <a:lnSpc>
                <a:spcPct val="100000"/>
              </a:lnSpc>
              <a:spcBef>
                <a:spcPts val="800"/>
              </a:spcBef>
              <a:spcAft>
                <a:spcPts val="0"/>
              </a:spcAft>
              <a:buClrTx/>
              <a:buSzTx/>
              <a:buFont typeface="Arial" panose="020B0604020202020204" pitchFamily="34" charset="0"/>
              <a:buNone/>
              <a:tabLst/>
              <a:defRPr lang="en-GB" sz="2400" kern="1200" noProof="0" smtClean="0">
                <a:solidFill>
                  <a:schemeClr val="tx2"/>
                </a:solidFill>
                <a:latin typeface="Arial" pitchFamily="34" charset="0"/>
                <a:ea typeface="+mn-ea"/>
                <a:cs typeface="Arial" pitchFamily="34" charset="0"/>
              </a:defRPr>
            </a:lvl3pPr>
            <a:lvl4pPr marL="0" marR="0" indent="0" algn="l" defTabSz="1219170" rtl="0" eaLnBrk="1" fontAlgn="auto" latinLnBrk="0" hangingPunct="1">
              <a:lnSpc>
                <a:spcPct val="100000"/>
              </a:lnSpc>
              <a:spcBef>
                <a:spcPts val="800"/>
              </a:spcBef>
              <a:spcAft>
                <a:spcPts val="0"/>
              </a:spcAft>
              <a:buClrTx/>
              <a:buSzTx/>
              <a:buFont typeface="Arial" panose="020B0604020202020204" pitchFamily="34" charset="0"/>
              <a:buNone/>
              <a:tabLst/>
              <a:defRPr lang="en-GB" sz="2400" kern="1200" noProof="0" smtClean="0">
                <a:solidFill>
                  <a:schemeClr val="tx2"/>
                </a:solidFill>
                <a:latin typeface="Arial" pitchFamily="34" charset="0"/>
                <a:ea typeface="+mn-ea"/>
                <a:cs typeface="Arial" pitchFamily="34" charset="0"/>
              </a:defRPr>
            </a:lvl4pPr>
            <a:lvl5pPr marL="0" marR="0" indent="0" algn="l" defTabSz="1219170" rtl="0" eaLnBrk="1" fontAlgn="auto" latinLnBrk="0" hangingPunct="1">
              <a:lnSpc>
                <a:spcPct val="100000"/>
              </a:lnSpc>
              <a:spcBef>
                <a:spcPts val="800"/>
              </a:spcBef>
              <a:spcAft>
                <a:spcPts val="0"/>
              </a:spcAft>
              <a:buClrTx/>
              <a:buSzTx/>
              <a:buFont typeface="Arial" panose="020B0604020202020204" pitchFamily="34" charset="0"/>
              <a:buNone/>
              <a:tabLst/>
              <a:defRPr lang="en-GB" sz="2400" kern="1200" noProof="0" smtClean="0">
                <a:solidFill>
                  <a:schemeClr val="tx2"/>
                </a:solidFill>
                <a:latin typeface="Arial" pitchFamily="34" charset="0"/>
                <a:ea typeface="+mn-ea"/>
                <a:cs typeface="Arial" pitchFamily="34" charset="0"/>
              </a:defRPr>
            </a:lvl5pPr>
            <a:lvl6pPr marL="0" marR="0" indent="0" algn="l" defTabSz="1219170" rtl="0" eaLnBrk="1" fontAlgn="auto" latinLnBrk="0" hangingPunct="1">
              <a:lnSpc>
                <a:spcPct val="100000"/>
              </a:lnSpc>
              <a:spcBef>
                <a:spcPts val="800"/>
              </a:spcBef>
              <a:spcAft>
                <a:spcPts val="0"/>
              </a:spcAft>
              <a:buClrTx/>
              <a:buSzTx/>
              <a:buFont typeface="Wingdings" panose="05000000000000000000" pitchFamily="2" charset="2"/>
              <a:buNone/>
              <a:tabLst/>
              <a:defRPr lang="en-GB" sz="2400" kern="1200" noProof="0" smtClean="0">
                <a:solidFill>
                  <a:schemeClr val="tx2"/>
                </a:solidFill>
                <a:latin typeface="Arial" pitchFamily="34" charset="0"/>
                <a:ea typeface="+mn-ea"/>
                <a:cs typeface="Arial" pitchFamily="34" charset="0"/>
              </a:defRPr>
            </a:lvl6pPr>
            <a:lvl7pPr marL="0" marR="0" indent="0" algn="l" defTabSz="1219170" rtl="0" eaLnBrk="1" fontAlgn="auto" latinLnBrk="0" hangingPunct="1">
              <a:lnSpc>
                <a:spcPct val="100000"/>
              </a:lnSpc>
              <a:spcBef>
                <a:spcPts val="800"/>
              </a:spcBef>
              <a:spcAft>
                <a:spcPts val="0"/>
              </a:spcAft>
              <a:buClrTx/>
              <a:buSzTx/>
              <a:buFont typeface="Wingdings" panose="05000000000000000000" pitchFamily="2" charset="2"/>
              <a:buNone/>
              <a:tabLst/>
              <a:defRPr lang="en-GB" sz="2400" kern="1200" noProof="0" smtClean="0">
                <a:solidFill>
                  <a:schemeClr val="tx2"/>
                </a:solidFill>
                <a:latin typeface="Arial" pitchFamily="34" charset="0"/>
                <a:ea typeface="+mn-ea"/>
                <a:cs typeface="Arial" pitchFamily="34" charset="0"/>
              </a:defRPr>
            </a:lvl7pPr>
            <a:lvl8pPr marL="0" indent="0" algn="l" defTabSz="1219170" rtl="0" eaLnBrk="1" latinLnBrk="0" hangingPunct="1">
              <a:lnSpc>
                <a:spcPct val="100000"/>
              </a:lnSpc>
              <a:spcBef>
                <a:spcPts val="800"/>
              </a:spcBef>
              <a:spcAft>
                <a:spcPts val="0"/>
              </a:spcAft>
              <a:buFont typeface="Arial" pitchFamily="34" charset="0"/>
              <a:buNone/>
              <a:defRPr lang="en-GB" sz="2400" kern="1200" noProof="0" smtClean="0">
                <a:solidFill>
                  <a:schemeClr val="tx2"/>
                </a:solidFill>
                <a:latin typeface="Arial" pitchFamily="34" charset="0"/>
                <a:ea typeface="+mn-ea"/>
                <a:cs typeface="Arial" pitchFamily="34" charset="0"/>
              </a:defRPr>
            </a:lvl8pPr>
            <a:lvl9pPr marL="0" marR="0" indent="0" algn="l" defTabSz="1219170" rtl="0" eaLnBrk="1" fontAlgn="auto" latinLnBrk="0" hangingPunct="1">
              <a:lnSpc>
                <a:spcPct val="100000"/>
              </a:lnSpc>
              <a:spcBef>
                <a:spcPts val="800"/>
              </a:spcBef>
              <a:spcAft>
                <a:spcPts val="0"/>
              </a:spcAft>
              <a:buClrTx/>
              <a:buSzTx/>
              <a:buFont typeface="Wingdings" panose="05000000000000000000" pitchFamily="2" charset="2"/>
              <a:buNone/>
              <a:tabLst/>
              <a:defRPr lang="de-DE" sz="2400" kern="1200" noProof="0" smtClean="0">
                <a:solidFill>
                  <a:schemeClr val="tx2"/>
                </a:solidFill>
                <a:latin typeface="Arial" pitchFamily="34" charset="0"/>
                <a:ea typeface="+mn-ea"/>
                <a:cs typeface="Arial" pitchFamily="34" charset="0"/>
              </a:defRPr>
            </a:lvl9pPr>
          </a:lstStyle>
          <a:p>
            <a:r>
              <a:rPr lang="cs-CZ" dirty="0" smtClean="0">
                <a:solidFill>
                  <a:srgbClr val="007DC3"/>
                </a:solidFill>
              </a:rPr>
              <a:t>Kde probíhá rozhodnutí o nákupu výrobku?</a:t>
            </a:r>
            <a:endParaRPr lang="cs-CZ" dirty="0">
              <a:solidFill>
                <a:srgbClr val="007DC3"/>
              </a:solidFill>
            </a:endParaRPr>
          </a:p>
        </p:txBody>
      </p:sp>
    </p:spTree>
    <p:extLst>
      <p:ext uri="{BB962C8B-B14F-4D97-AF65-F5344CB8AC3E}">
        <p14:creationId xmlns:p14="http://schemas.microsoft.com/office/powerpoint/2010/main" val="39715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1"/>
          </p:nvPr>
        </p:nvSpPr>
        <p:spPr/>
        <p:txBody>
          <a:bodyPr/>
          <a:lstStyle/>
          <a:p>
            <a:endParaRPr lang="cs-CZ"/>
          </a:p>
        </p:txBody>
      </p:sp>
      <p:sp>
        <p:nvSpPr>
          <p:cNvPr id="4" name="Nadpis 3"/>
          <p:cNvSpPr>
            <a:spLocks noGrp="1"/>
          </p:cNvSpPr>
          <p:nvPr>
            <p:ph type="title"/>
          </p:nvPr>
        </p:nvSpPr>
        <p:spPr>
          <a:xfrm>
            <a:off x="431216" y="211016"/>
            <a:ext cx="9838199" cy="1099004"/>
          </a:xfrm>
        </p:spPr>
        <p:txBody>
          <a:bodyPr/>
          <a:lstStyle/>
          <a:p>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smtClean="0"/>
              <a:t>20 let </a:t>
            </a:r>
            <a:r>
              <a:rPr lang="cs-CZ" dirty="0"/>
              <a:t>akčního marketingu zákazníka ovlivnilo do současné </a:t>
            </a:r>
            <a:r>
              <a:rPr lang="cs-CZ" dirty="0" smtClean="0"/>
              <a:t>podoby, kdy </a:t>
            </a:r>
            <a:r>
              <a:rPr lang="cs-CZ" b="1" dirty="0" smtClean="0"/>
              <a:t>Češi jsou evropští přeborníci v nákupu ve slevě</a:t>
            </a:r>
            <a:r>
              <a:rPr lang="cs-CZ" dirty="0" smtClean="0"/>
              <a:t>…</a:t>
            </a:r>
            <a:br>
              <a:rPr lang="cs-CZ" dirty="0" smtClean="0"/>
            </a:br>
            <a:r>
              <a:rPr lang="cs-CZ" dirty="0" smtClean="0"/>
              <a:t>Přitom spotřebitel vyžaduje kvalitní potraviny!</a:t>
            </a:r>
            <a:endParaRPr lang="cs-CZ" dirty="0"/>
          </a:p>
        </p:txBody>
      </p:sp>
      <p:pic>
        <p:nvPicPr>
          <p:cNvPr id="6" name="Obrázek 5"/>
          <p:cNvPicPr>
            <a:picLocks noChangeAspect="1"/>
          </p:cNvPicPr>
          <p:nvPr/>
        </p:nvPicPr>
        <p:blipFill rotWithShape="1">
          <a:blip r:embed="rId3">
            <a:extLst>
              <a:ext uri="{28A0092B-C50C-407E-A947-70E740481C1C}">
                <a14:useLocalDpi xmlns:a14="http://schemas.microsoft.com/office/drawing/2010/main" val="0"/>
              </a:ext>
            </a:extLst>
          </a:blip>
          <a:srcRect l="5238" t="13426" r="6224" b="16670"/>
          <a:stretch/>
        </p:blipFill>
        <p:spPr>
          <a:xfrm>
            <a:off x="1339359" y="1290047"/>
            <a:ext cx="8696325" cy="5305652"/>
          </a:xfrm>
          <a:prstGeom prst="rect">
            <a:avLst/>
          </a:prstGeom>
        </p:spPr>
      </p:pic>
    </p:spTree>
    <p:extLst>
      <p:ext uri="{BB962C8B-B14F-4D97-AF65-F5344CB8AC3E}">
        <p14:creationId xmlns:p14="http://schemas.microsoft.com/office/powerpoint/2010/main" val="22453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cs-CZ" sz="2000" dirty="0" smtClean="0"/>
              <a:t>Komunikace kampaně Kvality v místech prodeje:</a:t>
            </a:r>
            <a:br>
              <a:rPr lang="cs-CZ" sz="2000" dirty="0" smtClean="0"/>
            </a:br>
            <a:r>
              <a:rPr lang="cs-CZ" dirty="0"/>
              <a:t>K</a:t>
            </a:r>
            <a:r>
              <a:rPr lang="cs-CZ" dirty="0" smtClean="0"/>
              <a:t>upujeme jen to, co známe, čemu rozumíme, čemu věříme</a:t>
            </a:r>
            <a:endParaRPr lang="en-US" dirty="0"/>
          </a:p>
        </p:txBody>
      </p:sp>
      <p:sp>
        <p:nvSpPr>
          <p:cNvPr id="5" name="Text Placeholder 1"/>
          <p:cNvSpPr txBox="1">
            <a:spLocks/>
          </p:cNvSpPr>
          <p:nvPr>
            <p:custDataLst>
              <p:tags r:id="rId1"/>
            </p:custDataLst>
          </p:nvPr>
        </p:nvSpPr>
        <p:spPr bwMode="gray">
          <a:xfrm>
            <a:off x="8113613" y="1377017"/>
            <a:ext cx="3647017" cy="4416955"/>
          </a:xfrm>
          <a:prstGeom prst="rect">
            <a:avLst/>
          </a:prstGeom>
          <a:no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R="0" lvl="0" algn="l" defTabSz="914400" rtl="0" eaLnBrk="1" fontAlgn="auto" latinLnBrk="0" hangingPunct="1">
              <a:lnSpc>
                <a:spcPct val="100000"/>
              </a:lnSpc>
              <a:spcBef>
                <a:spcPts val="300"/>
              </a:spcBef>
              <a:spcAft>
                <a:spcPts val="0"/>
              </a:spcAft>
              <a:buClrTx/>
              <a:buSzTx/>
              <a:tabLst/>
              <a:defRPr/>
            </a:pPr>
            <a:r>
              <a:rPr kumimoji="0" lang="cs-CZ" sz="2000" i="0" u="none" strike="noStrike" kern="1200" cap="none" spc="0" normalizeH="0" baseline="0" noProof="0" dirty="0" smtClean="0">
                <a:ln>
                  <a:noFill/>
                </a:ln>
                <a:solidFill>
                  <a:schemeClr val="accent2"/>
                </a:solidFill>
                <a:effectLst/>
                <a:uLnTx/>
                <a:uFillTx/>
              </a:rPr>
              <a:t>Jak jsme ověřovali vliv kampaně Kvalita?</a:t>
            </a:r>
          </a:p>
          <a:p>
            <a:pPr marR="0" lvl="0" algn="l" defTabSz="914400" rtl="0" eaLnBrk="1" fontAlgn="auto" latinLnBrk="0" hangingPunct="1">
              <a:lnSpc>
                <a:spcPct val="100000"/>
              </a:lnSpc>
              <a:spcBef>
                <a:spcPts val="300"/>
              </a:spcBef>
              <a:spcAft>
                <a:spcPts val="0"/>
              </a:spcAft>
              <a:buClrTx/>
              <a:buSzTx/>
              <a:tabLst/>
              <a:defRPr/>
            </a:pPr>
            <a:endParaRPr kumimoji="0" lang="cs-CZ" sz="2000" i="0" u="none" strike="noStrike" kern="1200" cap="none" spc="0" normalizeH="0" baseline="0" noProof="0" dirty="0" smtClean="0">
              <a:ln>
                <a:noFill/>
              </a:ln>
              <a:solidFill>
                <a:schemeClr val="accent2"/>
              </a:solidFill>
              <a:effectLst/>
              <a:uLnTx/>
              <a:uFillTx/>
            </a:endParaRP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kumimoji="0" lang="cs-CZ" sz="1800" b="0" i="0" u="none" strike="noStrike" kern="1200" cap="none" spc="0" normalizeH="0" baseline="0" noProof="0" dirty="0" smtClean="0">
                <a:ln>
                  <a:noFill/>
                </a:ln>
                <a:solidFill>
                  <a:schemeClr val="tx1"/>
                </a:solidFill>
                <a:effectLst/>
                <a:uLnTx/>
                <a:uFillTx/>
              </a:rPr>
              <a:t>V realitě: přímo na prodejně</a:t>
            </a:r>
            <a:endParaRPr kumimoji="0" lang="cs-CZ" sz="1800" b="0" i="0" u="none" strike="noStrike" kern="1200" cap="none" spc="0" normalizeH="0" noProof="0" dirty="0">
              <a:ln>
                <a:noFill/>
              </a:ln>
              <a:solidFill>
                <a:schemeClr val="tx1"/>
              </a:solidFill>
              <a:effectLst/>
              <a:uLnTx/>
              <a:uFillTx/>
            </a:endParaRP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kumimoji="0" lang="cs-CZ" sz="1800" b="0" i="0" u="none" strike="noStrike" kern="1200" cap="none" spc="0" normalizeH="0" noProof="0" dirty="0" smtClean="0">
                <a:ln>
                  <a:noFill/>
                </a:ln>
                <a:solidFill>
                  <a:schemeClr val="tx1"/>
                </a:solidFill>
                <a:effectLst/>
                <a:uLnTx/>
                <a:uFillTx/>
              </a:rPr>
              <a:t>Měříme, kudy zákazník </a:t>
            </a:r>
            <a:r>
              <a:rPr kumimoji="0" lang="cs-CZ" sz="1800" b="0" i="0" u="none" strike="noStrike" kern="1200" cap="none" spc="0" normalizeH="0" noProof="0" dirty="0" smtClean="0">
                <a:ln>
                  <a:noFill/>
                </a:ln>
                <a:solidFill>
                  <a:schemeClr val="accent5"/>
                </a:solidFill>
                <a:effectLst/>
                <a:uLnTx/>
                <a:uFillTx/>
              </a:rPr>
              <a:t>prošel</a:t>
            </a:r>
          </a:p>
          <a:p>
            <a:pPr marL="342900" indent="-342900">
              <a:buFont typeface="+mj-lt"/>
              <a:buAutoNum type="arabicPeriod"/>
              <a:defRPr/>
            </a:pPr>
            <a:r>
              <a:rPr lang="cs-CZ" sz="1800" dirty="0"/>
              <a:t>Měříme, zda </a:t>
            </a:r>
            <a:r>
              <a:rPr lang="cs-CZ" sz="1800" dirty="0">
                <a:solidFill>
                  <a:schemeClr val="accent5"/>
                </a:solidFill>
              </a:rPr>
              <a:t>vidí</a:t>
            </a:r>
            <a:r>
              <a:rPr lang="cs-CZ" sz="1800" dirty="0"/>
              <a:t> komunikační prvky</a:t>
            </a: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kumimoji="0" lang="cs-CZ" sz="1800" b="0" i="0" u="none" strike="noStrike" kern="1200" cap="none" spc="0" normalizeH="0" noProof="0" dirty="0" smtClean="0">
                <a:ln>
                  <a:noFill/>
                </a:ln>
                <a:solidFill>
                  <a:schemeClr val="tx1"/>
                </a:solidFill>
                <a:effectLst/>
                <a:uLnTx/>
                <a:uFillTx/>
              </a:rPr>
              <a:t>Ptáme se zákazníků na jejich </a:t>
            </a:r>
            <a:r>
              <a:rPr kumimoji="0" lang="cs-CZ" sz="1800" b="0" i="0" u="none" strike="noStrike" kern="1200" cap="none" spc="0" normalizeH="0" noProof="0" dirty="0" smtClean="0">
                <a:ln>
                  <a:noFill/>
                </a:ln>
                <a:solidFill>
                  <a:schemeClr val="accent5"/>
                </a:solidFill>
                <a:effectLst/>
                <a:uLnTx/>
                <a:uFillTx/>
              </a:rPr>
              <a:t>vnímání a zkušenost</a:t>
            </a: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lang="cs-CZ" sz="1800" noProof="0" dirty="0" smtClean="0"/>
              <a:t>Díváme se do </a:t>
            </a:r>
            <a:r>
              <a:rPr lang="cs-CZ" sz="1800" noProof="0" dirty="0" smtClean="0">
                <a:solidFill>
                  <a:schemeClr val="accent5"/>
                </a:solidFill>
              </a:rPr>
              <a:t>nákupních košíků</a:t>
            </a:r>
          </a:p>
          <a:p>
            <a:pPr marR="0" lvl="0" algn="l" defTabSz="914400" rtl="0" eaLnBrk="1" fontAlgn="auto" latinLnBrk="0" hangingPunct="1">
              <a:lnSpc>
                <a:spcPct val="100000"/>
              </a:lnSpc>
              <a:spcBef>
                <a:spcPts val="300"/>
              </a:spcBef>
              <a:spcAft>
                <a:spcPts val="0"/>
              </a:spcAft>
              <a:buClrTx/>
              <a:buSzTx/>
              <a:tabLst/>
              <a:defRPr/>
            </a:pPr>
            <a:endParaRPr lang="cs-CZ" sz="1800" dirty="0" smtClean="0"/>
          </a:p>
          <a:p>
            <a:pPr marR="0" lvl="0" algn="l" defTabSz="914400" rtl="0" eaLnBrk="1" fontAlgn="auto" latinLnBrk="0" hangingPunct="1">
              <a:lnSpc>
                <a:spcPct val="100000"/>
              </a:lnSpc>
              <a:spcBef>
                <a:spcPts val="300"/>
              </a:spcBef>
              <a:spcAft>
                <a:spcPts val="0"/>
              </a:spcAft>
              <a:buClrTx/>
              <a:buSzTx/>
              <a:tabLst/>
              <a:defRPr/>
            </a:pPr>
            <a:r>
              <a:rPr lang="cs-CZ" sz="1800" dirty="0" smtClean="0"/>
              <a:t>…</a:t>
            </a:r>
            <a:r>
              <a:rPr lang="cs-CZ" sz="1800" noProof="0" dirty="0" smtClean="0"/>
              <a:t>a počítáme a počítáme…</a:t>
            </a:r>
            <a:endParaRPr kumimoji="0" lang="cs-CZ" sz="1800" b="0" i="0" u="none" strike="noStrike" kern="1200" cap="none" spc="0" normalizeH="0" noProof="0" dirty="0" smtClean="0">
              <a:ln>
                <a:noFill/>
              </a:ln>
              <a:solidFill>
                <a:schemeClr val="tx1"/>
              </a:solidFill>
              <a:effectLst/>
              <a:uLnTx/>
              <a:uFillTx/>
            </a:endParaRPr>
          </a:p>
        </p:txBody>
      </p:sp>
      <p:pic>
        <p:nvPicPr>
          <p:cNvPr id="7" name="Obrázek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8978" y="1549753"/>
            <a:ext cx="2653718" cy="1292900"/>
          </a:xfrm>
          <a:prstGeom prst="rect">
            <a:avLst/>
          </a:prstGeom>
          <a:ln w="28575">
            <a:solidFill>
              <a:schemeClr val="tx2"/>
            </a:solidFill>
          </a:ln>
        </p:spPr>
      </p:pic>
      <p:pic>
        <p:nvPicPr>
          <p:cNvPr id="8" name="Obrázek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63689" y="1999686"/>
            <a:ext cx="851722" cy="3615018"/>
          </a:xfrm>
          <a:prstGeom prst="rect">
            <a:avLst/>
          </a:prstGeom>
          <a:ln w="28575">
            <a:solidFill>
              <a:schemeClr val="tx2"/>
            </a:solidFill>
          </a:ln>
        </p:spPr>
      </p:pic>
      <p:pic>
        <p:nvPicPr>
          <p:cNvPr id="9" name="Obrázek 8"/>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5403117" y="3015696"/>
            <a:ext cx="2131541" cy="2181276"/>
          </a:xfrm>
          <a:prstGeom prst="ellipse">
            <a:avLst/>
          </a:prstGeom>
          <a:ln w="28575">
            <a:solidFill>
              <a:schemeClr val="tx2"/>
            </a:solidFill>
          </a:ln>
        </p:spPr>
      </p:pic>
      <p:sp>
        <p:nvSpPr>
          <p:cNvPr id="3" name="TextovéPole 2"/>
          <p:cNvSpPr txBox="1"/>
          <p:nvPr/>
        </p:nvSpPr>
        <p:spPr bwMode="gray">
          <a:xfrm>
            <a:off x="658978" y="2933901"/>
            <a:ext cx="2653718" cy="492443"/>
          </a:xfrm>
          <a:prstGeom prst="rect">
            <a:avLst/>
          </a:prstGeom>
          <a:solidFill>
            <a:schemeClr val="bg1"/>
          </a:solidFill>
          <a:ln>
            <a:solidFill>
              <a:schemeClr val="bg2"/>
            </a:solidFill>
          </a:ln>
        </p:spPr>
        <p:txBody>
          <a:bodyPr wrap="square" lIns="0" tIns="0" rIns="0" bIns="0" rtlCol="0">
            <a:spAutoFit/>
          </a:bodyPr>
          <a:lstStyle/>
          <a:p>
            <a:pPr>
              <a:spcBef>
                <a:spcPts val="300"/>
              </a:spcBef>
            </a:pPr>
            <a:r>
              <a:rPr lang="cs-CZ" sz="1600" dirty="0">
                <a:latin typeface="Arial" pitchFamily="34" charset="0"/>
                <a:cs typeface="Arial" pitchFamily="34" charset="0"/>
              </a:rPr>
              <a:t>Horizontální edukativní (umístěný na lištách)</a:t>
            </a:r>
          </a:p>
        </p:txBody>
      </p:sp>
      <p:sp>
        <p:nvSpPr>
          <p:cNvPr id="13" name="TextovéPole 12"/>
          <p:cNvSpPr txBox="1"/>
          <p:nvPr/>
        </p:nvSpPr>
        <p:spPr bwMode="gray">
          <a:xfrm>
            <a:off x="5142028" y="2596431"/>
            <a:ext cx="2653718" cy="492443"/>
          </a:xfrm>
          <a:prstGeom prst="rect">
            <a:avLst/>
          </a:prstGeom>
          <a:solidFill>
            <a:schemeClr val="bg1"/>
          </a:solidFill>
          <a:ln>
            <a:solidFill>
              <a:schemeClr val="bg2"/>
            </a:solidFill>
          </a:ln>
        </p:spPr>
        <p:txBody>
          <a:bodyPr wrap="square" lIns="0" tIns="0" rIns="0" bIns="0" rtlCol="0">
            <a:spAutoFit/>
          </a:bodyPr>
          <a:lstStyle/>
          <a:p>
            <a:pPr>
              <a:spcBef>
                <a:spcPts val="300"/>
              </a:spcBef>
            </a:pPr>
            <a:r>
              <a:rPr lang="cs-CZ" sz="1600" dirty="0">
                <a:latin typeface="Arial" pitchFamily="34" charset="0"/>
                <a:cs typeface="Arial" pitchFamily="34" charset="0"/>
              </a:rPr>
              <a:t>Stoper „prodávající“ (umístěný na lištách)</a:t>
            </a:r>
          </a:p>
        </p:txBody>
      </p:sp>
      <p:sp>
        <p:nvSpPr>
          <p:cNvPr id="14" name="TextovéPole 13"/>
          <p:cNvSpPr txBox="1"/>
          <p:nvPr/>
        </p:nvSpPr>
        <p:spPr bwMode="gray">
          <a:xfrm>
            <a:off x="3554409" y="1398982"/>
            <a:ext cx="2653718" cy="492443"/>
          </a:xfrm>
          <a:prstGeom prst="rect">
            <a:avLst/>
          </a:prstGeom>
          <a:solidFill>
            <a:schemeClr val="bg1"/>
          </a:solidFill>
          <a:ln>
            <a:solidFill>
              <a:schemeClr val="bg2"/>
            </a:solidFill>
          </a:ln>
        </p:spPr>
        <p:txBody>
          <a:bodyPr wrap="square" lIns="0" tIns="0" rIns="0" bIns="0" rtlCol="0">
            <a:spAutoFit/>
          </a:bodyPr>
          <a:lstStyle/>
          <a:p>
            <a:pPr>
              <a:spcBef>
                <a:spcPts val="300"/>
              </a:spcBef>
            </a:pPr>
            <a:r>
              <a:rPr lang="cs-CZ" sz="1600" dirty="0">
                <a:latin typeface="Arial" pitchFamily="34" charset="0"/>
                <a:cs typeface="Arial" pitchFamily="34" charset="0"/>
              </a:rPr>
              <a:t>Vertikální edukativní (umístěný na lištách)</a:t>
            </a:r>
          </a:p>
        </p:txBody>
      </p:sp>
      <p:sp>
        <p:nvSpPr>
          <p:cNvPr id="15" name="Obdélník 14"/>
          <p:cNvSpPr/>
          <p:nvPr/>
        </p:nvSpPr>
        <p:spPr bwMode="gray">
          <a:xfrm>
            <a:off x="431213" y="1281371"/>
            <a:ext cx="7490379" cy="4512601"/>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cs-CZ" sz="1600" dirty="0">
              <a:solidFill>
                <a:schemeClr val="tx1"/>
              </a:solidFill>
              <a:latin typeface="Arial" pitchFamily="34" charset="0"/>
              <a:cs typeface="Arial" pitchFamily="34" charset="0"/>
            </a:endParaRPr>
          </a:p>
        </p:txBody>
      </p:sp>
      <p:pic>
        <p:nvPicPr>
          <p:cNvPr id="11" name="Obrázek 10"/>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99690" l="0" r="98425">
                        <a14:foregroundMark x1="33858" y1="12074" x2="44882" y2="74303"/>
                        <a14:foregroundMark x1="78740" y1="8050" x2="9843" y2="90712"/>
                        <a14:foregroundMark x1="12992" y1="14241" x2="31102" y2="77090"/>
                        <a14:foregroundMark x1="22047" y1="11455" x2="29921" y2="65325"/>
                        <a14:foregroundMark x1="16929" y1="17337" x2="11024" y2="82043"/>
                        <a14:foregroundMark x1="9449" y1="15789" x2="8661" y2="52322"/>
                        <a14:foregroundMark x1="12205" y1="10217" x2="40551" y2="8359"/>
                        <a14:foregroundMark x1="13386" y1="7121" x2="46850" y2="3715"/>
                        <a14:foregroundMark x1="7874" y1="8669" x2="14567" y2="3096"/>
                        <a14:foregroundMark x1="57087" y1="8050" x2="79528" y2="64087"/>
                        <a14:foregroundMark x1="42126" y1="14861" x2="61024" y2="68421"/>
                        <a14:foregroundMark x1="57480" y1="7740" x2="85039" y2="5573"/>
                        <a14:foregroundMark x1="83858" y1="10526" x2="88976" y2="85449"/>
                        <a14:foregroundMark x1="19291" y1="91641" x2="89370" y2="82663"/>
                        <a14:foregroundMark x1="42126" y1="73065" x2="50787" y2="84211"/>
                      </a14:backgroundRemoval>
                    </a14:imgEffect>
                  </a14:imgLayer>
                </a14:imgProps>
              </a:ext>
              <a:ext uri="{28A0092B-C50C-407E-A947-70E740481C1C}">
                <a14:useLocalDpi xmlns:a14="http://schemas.microsoft.com/office/drawing/2010/main" val="0"/>
              </a:ext>
            </a:extLst>
          </a:blip>
          <a:srcRect/>
          <a:stretch/>
        </p:blipFill>
        <p:spPr>
          <a:xfrm>
            <a:off x="10045875" y="258758"/>
            <a:ext cx="694232" cy="884503"/>
          </a:xfrm>
          <a:prstGeom prst="rect">
            <a:avLst/>
          </a:prstGeom>
        </p:spPr>
      </p:pic>
    </p:spTree>
    <p:extLst>
      <p:ext uri="{BB962C8B-B14F-4D97-AF65-F5344CB8AC3E}">
        <p14:creationId xmlns:p14="http://schemas.microsoft.com/office/powerpoint/2010/main" val="2372969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2330" name="think-cell Folie" r:id="rId19" imgW="270" imgH="270" progId="TCLayout.ActiveDocument.1">
                  <p:embed/>
                </p:oleObj>
              </mc:Choice>
              <mc:Fallback>
                <p:oleObj name="think-cell Folie" r:id="rId19" imgW="270" imgH="270" progId="TCLayout.ActiveDocument.1">
                  <p:embed/>
                  <p:pic>
                    <p:nvPicPr>
                      <p:cNvPr id="11" name="Objekt 10" hidden="1"/>
                      <p:cNvPicPr/>
                      <p:nvPr/>
                    </p:nvPicPr>
                    <p:blipFill>
                      <a:blip r:embed="rId20"/>
                      <a:stretch>
                        <a:fillRect/>
                      </a:stretch>
                    </p:blipFill>
                    <p:spPr>
                      <a:xfrm>
                        <a:off x="2118" y="2118"/>
                        <a:ext cx="2116" cy="2116"/>
                      </a:xfrm>
                      <a:prstGeom prst="rect">
                        <a:avLst/>
                      </a:prstGeom>
                    </p:spPr>
                  </p:pic>
                </p:oleObj>
              </mc:Fallback>
            </mc:AlternateContent>
          </a:graphicData>
        </a:graphic>
      </p:graphicFrame>
      <p:sp>
        <p:nvSpPr>
          <p:cNvPr id="3" name="Textplatzhalter 2"/>
          <p:cNvSpPr>
            <a:spLocks noGrp="1"/>
          </p:cNvSpPr>
          <p:nvPr>
            <p:ph type="body" sz="quarter" idx="10"/>
          </p:nvPr>
        </p:nvSpPr>
        <p:spPr/>
        <p:txBody>
          <a:bodyPr/>
          <a:lstStyle/>
          <a:p>
            <a:r>
              <a:rPr lang="cs-CZ" dirty="0" smtClean="0"/>
              <a:t>Měření kampaně Klasa – zákazníci prodejny Tesco, listopad 2016</a:t>
            </a:r>
            <a:endParaRPr lang="en-US" dirty="0"/>
          </a:p>
        </p:txBody>
      </p:sp>
      <p:sp>
        <p:nvSpPr>
          <p:cNvPr id="5" name="Textfeld 310"/>
          <p:cNvSpPr txBox="1"/>
          <p:nvPr>
            <p:custDataLst>
              <p:tags r:id="rId3"/>
            </p:custDataLst>
          </p:nvPr>
        </p:nvSpPr>
        <p:spPr bwMode="gray">
          <a:xfrm>
            <a:off x="4622163" y="1892933"/>
            <a:ext cx="1729319" cy="1056000"/>
          </a:xfrm>
          <a:prstGeom prst="rect">
            <a:avLst/>
          </a:prstGeom>
          <a:noFill/>
        </p:spPr>
        <p:txBody>
          <a:bodyPr wrap="none" lIns="144000" tIns="0" rIns="144000" bIns="0" rtlCol="0" anchor="ctr" anchorCtr="0">
            <a:noAutofit/>
          </a:bodyP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cs-CZ" sz="5333" b="1" i="0" u="none" strike="noStrike" kern="0" cap="none" spc="0" normalizeH="0" baseline="0" noProof="0" dirty="0">
                <a:ln>
                  <a:noFill/>
                </a:ln>
                <a:solidFill>
                  <a:schemeClr val="accent1"/>
                </a:solidFill>
                <a:effectLst/>
                <a:uLnTx/>
                <a:uFillTx/>
              </a:rPr>
              <a:t>86</a:t>
            </a:r>
            <a:r>
              <a:rPr kumimoji="0" lang="en-US" sz="2400" b="1" i="0" u="none" strike="noStrike" kern="0" cap="none" spc="0" normalizeH="0" baseline="0" noProof="0" dirty="0">
                <a:ln>
                  <a:noFill/>
                </a:ln>
                <a:solidFill>
                  <a:schemeClr val="accent1"/>
                </a:solidFill>
                <a:effectLst/>
                <a:uLnTx/>
                <a:uFillTx/>
              </a:rPr>
              <a:t>%</a:t>
            </a:r>
          </a:p>
        </p:txBody>
      </p:sp>
      <p:sp>
        <p:nvSpPr>
          <p:cNvPr id="74" name="Textfeld 310"/>
          <p:cNvSpPr txBox="1"/>
          <p:nvPr>
            <p:custDataLst>
              <p:tags r:id="rId4"/>
            </p:custDataLst>
          </p:nvPr>
        </p:nvSpPr>
        <p:spPr bwMode="gray">
          <a:xfrm>
            <a:off x="4622163" y="2948933"/>
            <a:ext cx="1729319" cy="1056000"/>
          </a:xfrm>
          <a:prstGeom prst="rect">
            <a:avLst/>
          </a:prstGeom>
          <a:noFill/>
        </p:spPr>
        <p:txBody>
          <a:bodyPr wrap="none" lIns="144000" tIns="0" rIns="144000" bIns="0" rtlCol="0" anchor="ctr" anchorCtr="0">
            <a:noAutofit/>
          </a:bodyPr>
          <a:lstStyle/>
          <a:p>
            <a:pPr marL="0" marR="0" lvl="0" indent="0" algn="ctr" defTabSz="914400" eaLnBrk="1" fontAlgn="auto" latinLnBrk="0" hangingPunct="1">
              <a:lnSpc>
                <a:spcPct val="100000"/>
              </a:lnSpc>
              <a:spcBef>
                <a:spcPts val="0"/>
              </a:spcBef>
              <a:spcAft>
                <a:spcPts val="800"/>
              </a:spcAft>
              <a:buClrTx/>
              <a:buSzTx/>
              <a:buFontTx/>
              <a:buNone/>
              <a:tabLst/>
              <a:defRPr/>
            </a:pPr>
            <a:r>
              <a:rPr lang="cs-CZ" sz="5333" b="1" kern="0" dirty="0" smtClean="0">
                <a:solidFill>
                  <a:schemeClr val="accent2"/>
                </a:solidFill>
              </a:rPr>
              <a:t>67</a:t>
            </a:r>
            <a:r>
              <a:rPr kumimoji="0" lang="en-US" sz="2400" b="1" i="0" u="none" strike="noStrike" kern="0" cap="none" spc="0" normalizeH="0" baseline="0" noProof="0" dirty="0" smtClean="0">
                <a:ln>
                  <a:noFill/>
                </a:ln>
                <a:solidFill>
                  <a:schemeClr val="accent2"/>
                </a:solidFill>
                <a:effectLst/>
                <a:uLnTx/>
                <a:uFillTx/>
              </a:rPr>
              <a:t>%</a:t>
            </a:r>
            <a:endParaRPr kumimoji="0" lang="en-US" sz="2400" b="1" i="0" u="none" strike="noStrike" kern="0" cap="none" spc="0" normalizeH="0" baseline="0" noProof="0" dirty="0">
              <a:ln>
                <a:noFill/>
              </a:ln>
              <a:solidFill>
                <a:schemeClr val="accent2"/>
              </a:solidFill>
              <a:effectLst/>
              <a:uLnTx/>
              <a:uFillTx/>
            </a:endParaRPr>
          </a:p>
        </p:txBody>
      </p:sp>
      <p:sp>
        <p:nvSpPr>
          <p:cNvPr id="89" name="Textfeld 310"/>
          <p:cNvSpPr txBox="1"/>
          <p:nvPr>
            <p:custDataLst>
              <p:tags r:id="rId5"/>
            </p:custDataLst>
          </p:nvPr>
        </p:nvSpPr>
        <p:spPr bwMode="gray">
          <a:xfrm>
            <a:off x="4622163" y="4005080"/>
            <a:ext cx="1729319" cy="1056000"/>
          </a:xfrm>
          <a:prstGeom prst="rect">
            <a:avLst/>
          </a:prstGeom>
          <a:noFill/>
        </p:spPr>
        <p:txBody>
          <a:bodyPr wrap="none" lIns="144000" tIns="0" rIns="144000" bIns="0" rtlCol="0" anchor="ctr" anchorCtr="0">
            <a:noAutofit/>
          </a:bodyP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cs-CZ" sz="5333" b="1" i="0" u="none" strike="noStrike" kern="0" cap="none" spc="0" normalizeH="0" baseline="0" noProof="0" dirty="0">
                <a:ln>
                  <a:noFill/>
                </a:ln>
                <a:solidFill>
                  <a:schemeClr val="accent3"/>
                </a:solidFill>
                <a:effectLst/>
                <a:uLnTx/>
                <a:uFillTx/>
              </a:rPr>
              <a:t>60</a:t>
            </a:r>
            <a:r>
              <a:rPr kumimoji="0" lang="en-US" sz="2400" b="1" i="0" u="none" strike="noStrike" kern="0" cap="none" spc="0" normalizeH="0" baseline="0" noProof="0" dirty="0">
                <a:ln>
                  <a:noFill/>
                </a:ln>
                <a:solidFill>
                  <a:schemeClr val="accent3"/>
                </a:solidFill>
                <a:effectLst/>
                <a:uLnTx/>
                <a:uFillTx/>
              </a:rPr>
              <a:t>%</a:t>
            </a:r>
          </a:p>
        </p:txBody>
      </p:sp>
      <p:sp>
        <p:nvSpPr>
          <p:cNvPr id="104" name="Textfeld 310"/>
          <p:cNvSpPr txBox="1"/>
          <p:nvPr>
            <p:custDataLst>
              <p:tags r:id="rId6"/>
            </p:custDataLst>
          </p:nvPr>
        </p:nvSpPr>
        <p:spPr bwMode="gray">
          <a:xfrm>
            <a:off x="4622163" y="5061227"/>
            <a:ext cx="1729319" cy="1056000"/>
          </a:xfrm>
          <a:prstGeom prst="rect">
            <a:avLst/>
          </a:prstGeom>
          <a:noFill/>
        </p:spPr>
        <p:txBody>
          <a:bodyPr wrap="none" lIns="144000" tIns="0" rIns="144000" bIns="0" rtlCol="0" anchor="ctr" anchorCtr="0">
            <a:noAutofit/>
          </a:bodyP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cs-CZ" sz="5333" b="1" i="0" u="none" strike="noStrike" kern="0" cap="none" spc="0" normalizeH="0" baseline="0" noProof="0" dirty="0">
                <a:ln>
                  <a:noFill/>
                </a:ln>
                <a:solidFill>
                  <a:schemeClr val="accent4"/>
                </a:solidFill>
                <a:effectLst/>
                <a:uLnTx/>
                <a:uFillTx/>
              </a:rPr>
              <a:t>36</a:t>
            </a:r>
            <a:r>
              <a:rPr kumimoji="0" lang="en-US" sz="2400" b="1" i="0" u="none" strike="noStrike" kern="0" cap="none" spc="0" normalizeH="0" baseline="0" noProof="0" dirty="0">
                <a:ln>
                  <a:noFill/>
                </a:ln>
                <a:solidFill>
                  <a:schemeClr val="accent4"/>
                </a:solidFill>
                <a:effectLst/>
                <a:uLnTx/>
                <a:uFillTx/>
              </a:rPr>
              <a:t>%</a:t>
            </a:r>
          </a:p>
        </p:txBody>
      </p:sp>
      <p:sp>
        <p:nvSpPr>
          <p:cNvPr id="30" name="Text Placeholder 1"/>
          <p:cNvSpPr txBox="1">
            <a:spLocks/>
          </p:cNvSpPr>
          <p:nvPr>
            <p:custDataLst>
              <p:tags r:id="rId7"/>
            </p:custDataLst>
          </p:nvPr>
        </p:nvSpPr>
        <p:spPr bwMode="gray">
          <a:xfrm>
            <a:off x="431371" y="1892787"/>
            <a:ext cx="3840000" cy="1056000"/>
          </a:xfrm>
          <a:prstGeom prst="rect">
            <a:avLst/>
          </a:prstGeom>
          <a:noFill/>
          <a:ln w="9525">
            <a:noFill/>
          </a:ln>
        </p:spPr>
        <p:txBody>
          <a:bodyPr vert="horz" lIns="0" tIns="96000" rIns="0" bIns="0" rtlCol="0" anchor="t"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267"/>
              </a:spcBef>
              <a:spcAft>
                <a:spcPts val="267"/>
              </a:spcAft>
              <a:buClrTx/>
              <a:buSzTx/>
              <a:buFont typeface="Arial" pitchFamily="34" charset="0"/>
              <a:buNone/>
              <a:tabLst/>
              <a:defRPr/>
            </a:pPr>
            <a:r>
              <a:rPr kumimoji="0" lang="cs-CZ" sz="1867" b="1"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Zná značku </a:t>
            </a:r>
            <a:r>
              <a:rPr kumimoji="0" lang="cs-CZ" sz="1867" b="1"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Klasa</a:t>
            </a:r>
            <a:endParaRPr kumimoji="0" lang="en-US" sz="1600" b="1"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
        <p:nvSpPr>
          <p:cNvPr id="31" name="Text Placeholder 1"/>
          <p:cNvSpPr txBox="1">
            <a:spLocks/>
          </p:cNvSpPr>
          <p:nvPr>
            <p:custDataLst>
              <p:tags r:id="rId8"/>
            </p:custDataLst>
          </p:nvPr>
        </p:nvSpPr>
        <p:spPr bwMode="gray">
          <a:xfrm>
            <a:off x="431371" y="2948933"/>
            <a:ext cx="3840000" cy="1056000"/>
          </a:xfrm>
          <a:prstGeom prst="rect">
            <a:avLst/>
          </a:prstGeom>
          <a:noFill/>
          <a:ln w="9525">
            <a:noFill/>
          </a:ln>
        </p:spPr>
        <p:txBody>
          <a:bodyPr vert="horz" lIns="0" tIns="96000" rIns="0" bIns="0" rtlCol="0" anchor="t"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267"/>
              </a:spcBef>
              <a:spcAft>
                <a:spcPts val="267"/>
              </a:spcAft>
              <a:buClrTx/>
              <a:buSzTx/>
              <a:buFont typeface="Arial" pitchFamily="34" charset="0"/>
              <a:buNone/>
              <a:tabLst/>
              <a:defRPr/>
            </a:pPr>
            <a:r>
              <a:rPr kumimoji="0" lang="cs-CZ" sz="1867" b="1" i="0" u="none" strike="noStrike" kern="1200" cap="none" spc="0" normalizeH="0" baseline="0" noProof="0" dirty="0" smtClean="0">
                <a:ln>
                  <a:noFill/>
                </a:ln>
                <a:solidFill>
                  <a:schemeClr val="accent2"/>
                </a:solidFill>
                <a:effectLst/>
                <a:uLnTx/>
                <a:uFillTx/>
                <a:latin typeface="Arial" pitchFamily="34" charset="0"/>
                <a:ea typeface="+mn-ea"/>
                <a:cs typeface="Arial" pitchFamily="34" charset="0"/>
              </a:rPr>
              <a:t>Viděl komunikaci Klasa na prodejní ploše</a:t>
            </a:r>
            <a:endParaRPr kumimoji="0" lang="en-US" sz="1600" b="1" i="0" u="none" strike="noStrike" kern="1200" cap="none" spc="0" normalizeH="0" baseline="0" noProof="0" dirty="0">
              <a:ln>
                <a:noFill/>
              </a:ln>
              <a:solidFill>
                <a:schemeClr val="accent2"/>
              </a:solidFill>
              <a:effectLst/>
              <a:uLnTx/>
              <a:uFillTx/>
              <a:latin typeface="Arial" pitchFamily="34" charset="0"/>
              <a:ea typeface="+mn-ea"/>
              <a:cs typeface="Arial" pitchFamily="34" charset="0"/>
            </a:endParaRPr>
          </a:p>
        </p:txBody>
      </p:sp>
      <p:sp>
        <p:nvSpPr>
          <p:cNvPr id="32" name="Text Placeholder 1"/>
          <p:cNvSpPr txBox="1">
            <a:spLocks/>
          </p:cNvSpPr>
          <p:nvPr>
            <p:custDataLst>
              <p:tags r:id="rId9"/>
            </p:custDataLst>
          </p:nvPr>
        </p:nvSpPr>
        <p:spPr bwMode="gray">
          <a:xfrm>
            <a:off x="431371" y="4005080"/>
            <a:ext cx="3840000" cy="1056000"/>
          </a:xfrm>
          <a:prstGeom prst="rect">
            <a:avLst/>
          </a:prstGeom>
          <a:noFill/>
          <a:ln w="9525">
            <a:noFill/>
          </a:ln>
        </p:spPr>
        <p:txBody>
          <a:bodyPr vert="horz" lIns="0" tIns="96000" rIns="0" bIns="0" rtlCol="0" anchor="t"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267"/>
              </a:spcBef>
              <a:spcAft>
                <a:spcPts val="267"/>
              </a:spcAft>
              <a:buClrTx/>
              <a:buSzTx/>
              <a:buFont typeface="Arial" pitchFamily="34" charset="0"/>
              <a:buNone/>
              <a:tabLst/>
              <a:defRPr/>
            </a:pPr>
            <a:r>
              <a:rPr kumimoji="0" lang="cs-CZ" sz="1867" b="1" i="0" u="none" strike="noStrike" kern="1200" cap="none" spc="0" normalizeH="0" baseline="0" noProof="0" dirty="0">
                <a:ln>
                  <a:noFill/>
                </a:ln>
                <a:solidFill>
                  <a:schemeClr val="accent3"/>
                </a:solidFill>
                <a:effectLst/>
                <a:uLnTx/>
                <a:uFillTx/>
                <a:latin typeface="Arial" pitchFamily="34" charset="0"/>
                <a:ea typeface="+mn-ea"/>
                <a:cs typeface="Arial" pitchFamily="34" charset="0"/>
              </a:rPr>
              <a:t>Klasa je zárukou kvality</a:t>
            </a:r>
            <a:endParaRPr kumimoji="0" lang="en-US" sz="1600" b="1" i="0" u="none" strike="noStrike" kern="1200" cap="none" spc="0" normalizeH="0" baseline="0" noProof="0" dirty="0">
              <a:ln>
                <a:noFill/>
              </a:ln>
              <a:solidFill>
                <a:schemeClr val="accent3"/>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267"/>
              </a:spcBef>
              <a:spcAft>
                <a:spcPts val="267"/>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3" name="Text Placeholder 1"/>
          <p:cNvSpPr txBox="1">
            <a:spLocks/>
          </p:cNvSpPr>
          <p:nvPr>
            <p:custDataLst>
              <p:tags r:id="rId10"/>
            </p:custDataLst>
          </p:nvPr>
        </p:nvSpPr>
        <p:spPr bwMode="gray">
          <a:xfrm>
            <a:off x="431371" y="5061227"/>
            <a:ext cx="3840000" cy="1056000"/>
          </a:xfrm>
          <a:prstGeom prst="rect">
            <a:avLst/>
          </a:prstGeom>
          <a:noFill/>
          <a:ln w="9525">
            <a:noFill/>
          </a:ln>
        </p:spPr>
        <p:txBody>
          <a:bodyPr vert="horz" lIns="0" tIns="96000" rIns="0" bIns="0" rtlCol="0" anchor="t"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267"/>
              </a:spcBef>
              <a:spcAft>
                <a:spcPts val="267"/>
              </a:spcAft>
              <a:buClrTx/>
              <a:buSzTx/>
              <a:buFont typeface="Arial" pitchFamily="34" charset="0"/>
              <a:buNone/>
              <a:tabLst/>
              <a:defRPr/>
            </a:pPr>
            <a:r>
              <a:rPr kumimoji="0" lang="cs-CZ" sz="1867"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rPr>
              <a:t>Skutečně koupil výrobek Klasa</a:t>
            </a:r>
            <a:endParaRPr kumimoji="0" lang="en-US" sz="1600" b="1" i="0" u="none" strike="noStrike" kern="1200" cap="none" spc="0" normalizeH="0" baseline="0" noProof="0" dirty="0">
              <a:ln>
                <a:noFill/>
              </a:ln>
              <a:solidFill>
                <a:schemeClr val="accent4"/>
              </a:solidFill>
              <a:effectLst/>
              <a:uLnTx/>
              <a:uFillTx/>
              <a:latin typeface="Arial" pitchFamily="34" charset="0"/>
              <a:ea typeface="+mn-ea"/>
              <a:cs typeface="Arial" pitchFamily="34" charset="0"/>
            </a:endParaRPr>
          </a:p>
        </p:txBody>
      </p:sp>
      <p:sp>
        <p:nvSpPr>
          <p:cNvPr id="50" name="Rechteck 22"/>
          <p:cNvSpPr/>
          <p:nvPr>
            <p:custDataLst>
              <p:tags r:id="rId11"/>
            </p:custDataLst>
          </p:nvPr>
        </p:nvSpPr>
        <p:spPr bwMode="gray">
          <a:xfrm>
            <a:off x="7581762" y="4005186"/>
            <a:ext cx="4083012" cy="1055772"/>
          </a:xfrm>
          <a:custGeom>
            <a:avLst/>
            <a:gdLst/>
            <a:ahLst/>
            <a:cxnLst/>
            <a:rect l="l" t="t" r="r" b="b"/>
            <a:pathLst>
              <a:path w="4176712" h="1080000">
                <a:moveTo>
                  <a:pt x="3772958" y="291246"/>
                </a:moveTo>
                <a:cubicBezTo>
                  <a:pt x="3731362" y="291246"/>
                  <a:pt x="3714031" y="313786"/>
                  <a:pt x="3698433" y="360595"/>
                </a:cubicBezTo>
                <a:cubicBezTo>
                  <a:pt x="3638534" y="547206"/>
                  <a:pt x="3637783" y="549545"/>
                  <a:pt x="3637773" y="549574"/>
                </a:cubicBezTo>
                <a:cubicBezTo>
                  <a:pt x="3625640" y="585982"/>
                  <a:pt x="3677635" y="603321"/>
                  <a:pt x="3689767" y="566912"/>
                </a:cubicBezTo>
                <a:cubicBezTo>
                  <a:pt x="3746961" y="391804"/>
                  <a:pt x="3746961" y="391804"/>
                  <a:pt x="3753893" y="391804"/>
                </a:cubicBezTo>
                <a:cubicBezTo>
                  <a:pt x="3753893" y="891984"/>
                  <a:pt x="3753893" y="896284"/>
                  <a:pt x="3753893" y="896322"/>
                </a:cubicBezTo>
                <a:cubicBezTo>
                  <a:pt x="3753893" y="950068"/>
                  <a:pt x="3828418" y="948335"/>
                  <a:pt x="3828418" y="896322"/>
                </a:cubicBezTo>
                <a:cubicBezTo>
                  <a:pt x="3828418" y="606923"/>
                  <a:pt x="3828418" y="603365"/>
                  <a:pt x="3828418" y="603321"/>
                </a:cubicBezTo>
                <a:lnTo>
                  <a:pt x="3837518" y="603321"/>
                </a:lnTo>
                <a:cubicBezTo>
                  <a:pt x="3838694" y="603321"/>
                  <a:pt x="3838807" y="603321"/>
                  <a:pt x="3838818" y="603321"/>
                </a:cubicBezTo>
                <a:cubicBezTo>
                  <a:pt x="3838818" y="892617"/>
                  <a:pt x="3838818" y="896274"/>
                  <a:pt x="3838818" y="896322"/>
                </a:cubicBezTo>
                <a:cubicBezTo>
                  <a:pt x="3840551" y="948335"/>
                  <a:pt x="3915076" y="950068"/>
                  <a:pt x="3915076" y="896322"/>
                </a:cubicBezTo>
                <a:cubicBezTo>
                  <a:pt x="3915076" y="678564"/>
                  <a:pt x="3915076" y="675825"/>
                  <a:pt x="3915076" y="675791"/>
                </a:cubicBezTo>
                <a:cubicBezTo>
                  <a:pt x="3915076" y="391804"/>
                  <a:pt x="3915076" y="391804"/>
                  <a:pt x="3922008" y="391804"/>
                </a:cubicBezTo>
                <a:cubicBezTo>
                  <a:pt x="3978488" y="564723"/>
                  <a:pt x="3979192" y="566884"/>
                  <a:pt x="3979202" y="566912"/>
                </a:cubicBezTo>
                <a:cubicBezTo>
                  <a:pt x="3991334" y="603321"/>
                  <a:pt x="4043328" y="585982"/>
                  <a:pt x="4031196" y="549574"/>
                </a:cubicBezTo>
                <a:cubicBezTo>
                  <a:pt x="3971317" y="363033"/>
                  <a:pt x="3970548" y="360627"/>
                  <a:pt x="3970536" y="360595"/>
                </a:cubicBezTo>
                <a:cubicBezTo>
                  <a:pt x="3954938" y="313786"/>
                  <a:pt x="3937607" y="291246"/>
                  <a:pt x="3896011" y="291246"/>
                </a:cubicBezTo>
                <a:cubicBezTo>
                  <a:pt x="3859507" y="291246"/>
                  <a:pt x="3858598" y="291246"/>
                  <a:pt x="3858575" y="291246"/>
                </a:cubicBezTo>
                <a:lnTo>
                  <a:pt x="3837647" y="291246"/>
                </a:lnTo>
                <a:cubicBezTo>
                  <a:pt x="3834854" y="291246"/>
                  <a:pt x="3834671" y="291246"/>
                  <a:pt x="3834659" y="291246"/>
                </a:cubicBezTo>
                <a:cubicBezTo>
                  <a:pt x="3774399" y="291246"/>
                  <a:pt x="3772992" y="291246"/>
                  <a:pt x="3772958" y="291246"/>
                </a:cubicBezTo>
                <a:close/>
                <a:moveTo>
                  <a:pt x="3375893" y="291246"/>
                </a:moveTo>
                <a:cubicBezTo>
                  <a:pt x="3334297" y="291246"/>
                  <a:pt x="3316966" y="313786"/>
                  <a:pt x="3301368" y="360595"/>
                </a:cubicBezTo>
                <a:cubicBezTo>
                  <a:pt x="3241464" y="547219"/>
                  <a:pt x="3240718" y="549544"/>
                  <a:pt x="3240708" y="549574"/>
                </a:cubicBezTo>
                <a:cubicBezTo>
                  <a:pt x="3228575" y="585982"/>
                  <a:pt x="3280570" y="603321"/>
                  <a:pt x="3292702" y="566912"/>
                </a:cubicBezTo>
                <a:cubicBezTo>
                  <a:pt x="3349896" y="391804"/>
                  <a:pt x="3349896" y="391804"/>
                  <a:pt x="3356828" y="391804"/>
                </a:cubicBezTo>
                <a:cubicBezTo>
                  <a:pt x="3356828" y="891984"/>
                  <a:pt x="3356828" y="896284"/>
                  <a:pt x="3356828" y="896322"/>
                </a:cubicBezTo>
                <a:cubicBezTo>
                  <a:pt x="3356828" y="950068"/>
                  <a:pt x="3431353" y="948335"/>
                  <a:pt x="3431353" y="896322"/>
                </a:cubicBezTo>
                <a:cubicBezTo>
                  <a:pt x="3431353" y="606923"/>
                  <a:pt x="3431353" y="603365"/>
                  <a:pt x="3431353" y="603321"/>
                </a:cubicBezTo>
                <a:lnTo>
                  <a:pt x="3440452" y="603321"/>
                </a:lnTo>
                <a:cubicBezTo>
                  <a:pt x="3441643" y="603321"/>
                  <a:pt x="3441743" y="603321"/>
                  <a:pt x="3441752" y="603321"/>
                </a:cubicBezTo>
                <a:cubicBezTo>
                  <a:pt x="3441752" y="892617"/>
                  <a:pt x="3441752" y="896274"/>
                  <a:pt x="3441752" y="896322"/>
                </a:cubicBezTo>
                <a:cubicBezTo>
                  <a:pt x="3443485" y="948335"/>
                  <a:pt x="3518011" y="950068"/>
                  <a:pt x="3518011" y="896322"/>
                </a:cubicBezTo>
                <a:cubicBezTo>
                  <a:pt x="3518011" y="678564"/>
                  <a:pt x="3518011" y="675825"/>
                  <a:pt x="3518011" y="675791"/>
                </a:cubicBezTo>
                <a:cubicBezTo>
                  <a:pt x="3518011" y="391804"/>
                  <a:pt x="3518011" y="391804"/>
                  <a:pt x="3524942" y="391804"/>
                </a:cubicBezTo>
                <a:cubicBezTo>
                  <a:pt x="3581423" y="564726"/>
                  <a:pt x="3582129" y="566884"/>
                  <a:pt x="3582137" y="566912"/>
                </a:cubicBezTo>
                <a:cubicBezTo>
                  <a:pt x="3594269" y="603321"/>
                  <a:pt x="3646264" y="585982"/>
                  <a:pt x="3634131" y="549574"/>
                </a:cubicBezTo>
                <a:cubicBezTo>
                  <a:pt x="3574256" y="363042"/>
                  <a:pt x="3573481" y="360627"/>
                  <a:pt x="3573471" y="360595"/>
                </a:cubicBezTo>
                <a:cubicBezTo>
                  <a:pt x="3557873" y="313786"/>
                  <a:pt x="3540542" y="291246"/>
                  <a:pt x="3498945" y="291246"/>
                </a:cubicBezTo>
                <a:cubicBezTo>
                  <a:pt x="3462444" y="291246"/>
                  <a:pt x="3461533" y="291246"/>
                  <a:pt x="3461509" y="291246"/>
                </a:cubicBezTo>
                <a:lnTo>
                  <a:pt x="3440582" y="291246"/>
                </a:lnTo>
                <a:cubicBezTo>
                  <a:pt x="3437782" y="291246"/>
                  <a:pt x="3437605" y="291246"/>
                  <a:pt x="3437593" y="291246"/>
                </a:cubicBezTo>
                <a:cubicBezTo>
                  <a:pt x="3377293" y="291246"/>
                  <a:pt x="3375926" y="291246"/>
                  <a:pt x="3375893" y="291246"/>
                </a:cubicBezTo>
                <a:close/>
                <a:moveTo>
                  <a:pt x="2981567" y="291246"/>
                </a:moveTo>
                <a:cubicBezTo>
                  <a:pt x="2939971" y="291246"/>
                  <a:pt x="2922640" y="313786"/>
                  <a:pt x="2907042" y="360595"/>
                </a:cubicBezTo>
                <a:cubicBezTo>
                  <a:pt x="2847138" y="547218"/>
                  <a:pt x="2846391" y="549544"/>
                  <a:pt x="2846382" y="549574"/>
                </a:cubicBezTo>
                <a:cubicBezTo>
                  <a:pt x="2834249" y="585982"/>
                  <a:pt x="2886244" y="603321"/>
                  <a:pt x="2898376" y="566912"/>
                </a:cubicBezTo>
                <a:cubicBezTo>
                  <a:pt x="2955570" y="391804"/>
                  <a:pt x="2955570" y="391804"/>
                  <a:pt x="2962502" y="391804"/>
                </a:cubicBezTo>
                <a:cubicBezTo>
                  <a:pt x="2962502" y="892044"/>
                  <a:pt x="2962502" y="896286"/>
                  <a:pt x="2962502" y="896322"/>
                </a:cubicBezTo>
                <a:cubicBezTo>
                  <a:pt x="2962502" y="950068"/>
                  <a:pt x="3037027" y="948335"/>
                  <a:pt x="3037027" y="896322"/>
                </a:cubicBezTo>
                <a:cubicBezTo>
                  <a:pt x="3037027" y="606657"/>
                  <a:pt x="3037027" y="603358"/>
                  <a:pt x="3037027" y="603321"/>
                </a:cubicBezTo>
                <a:lnTo>
                  <a:pt x="3046126" y="603321"/>
                </a:lnTo>
                <a:cubicBezTo>
                  <a:pt x="3047317" y="603321"/>
                  <a:pt x="3047418" y="603321"/>
                  <a:pt x="3047426" y="603321"/>
                </a:cubicBezTo>
                <a:cubicBezTo>
                  <a:pt x="3047426" y="892898"/>
                  <a:pt x="3047426" y="896281"/>
                  <a:pt x="3047426" y="896322"/>
                </a:cubicBezTo>
                <a:cubicBezTo>
                  <a:pt x="3049159" y="948335"/>
                  <a:pt x="3123685" y="950068"/>
                  <a:pt x="3123685" y="896322"/>
                </a:cubicBezTo>
                <a:cubicBezTo>
                  <a:pt x="3123685" y="678523"/>
                  <a:pt x="3123685" y="675824"/>
                  <a:pt x="3123685" y="675791"/>
                </a:cubicBezTo>
                <a:cubicBezTo>
                  <a:pt x="3123685" y="391804"/>
                  <a:pt x="3123685" y="391804"/>
                  <a:pt x="3130616" y="391804"/>
                </a:cubicBezTo>
                <a:cubicBezTo>
                  <a:pt x="3187108" y="564761"/>
                  <a:pt x="3187802" y="566885"/>
                  <a:pt x="3187811" y="566912"/>
                </a:cubicBezTo>
                <a:cubicBezTo>
                  <a:pt x="3199943" y="603321"/>
                  <a:pt x="3251937" y="585982"/>
                  <a:pt x="3239805" y="549574"/>
                </a:cubicBezTo>
                <a:cubicBezTo>
                  <a:pt x="3179923" y="363019"/>
                  <a:pt x="3179155" y="360626"/>
                  <a:pt x="3179145" y="360595"/>
                </a:cubicBezTo>
                <a:cubicBezTo>
                  <a:pt x="3163547" y="313786"/>
                  <a:pt x="3146216" y="291246"/>
                  <a:pt x="3104619" y="291246"/>
                </a:cubicBezTo>
                <a:cubicBezTo>
                  <a:pt x="3068121" y="291246"/>
                  <a:pt x="3067208" y="291246"/>
                  <a:pt x="3067183" y="291246"/>
                </a:cubicBezTo>
                <a:lnTo>
                  <a:pt x="3046256" y="291246"/>
                </a:lnTo>
                <a:cubicBezTo>
                  <a:pt x="3043454" y="291246"/>
                  <a:pt x="3043279" y="291246"/>
                  <a:pt x="3043267" y="291246"/>
                </a:cubicBezTo>
                <a:cubicBezTo>
                  <a:pt x="2982951" y="291246"/>
                  <a:pt x="2981599" y="291246"/>
                  <a:pt x="2981567" y="291246"/>
                </a:cubicBezTo>
                <a:close/>
                <a:moveTo>
                  <a:pt x="2585567" y="291246"/>
                </a:moveTo>
                <a:cubicBezTo>
                  <a:pt x="2543971" y="291246"/>
                  <a:pt x="2526640" y="313786"/>
                  <a:pt x="2511042" y="360595"/>
                </a:cubicBezTo>
                <a:cubicBezTo>
                  <a:pt x="2451113" y="547297"/>
                  <a:pt x="2450391" y="549547"/>
                  <a:pt x="2450382" y="549574"/>
                </a:cubicBezTo>
                <a:cubicBezTo>
                  <a:pt x="2438249" y="585982"/>
                  <a:pt x="2490244" y="603321"/>
                  <a:pt x="2502376" y="566912"/>
                </a:cubicBezTo>
                <a:cubicBezTo>
                  <a:pt x="2559570" y="391804"/>
                  <a:pt x="2559570" y="391804"/>
                  <a:pt x="2566502" y="391804"/>
                </a:cubicBezTo>
                <a:cubicBezTo>
                  <a:pt x="2566502" y="892145"/>
                  <a:pt x="2566502" y="896287"/>
                  <a:pt x="2566502" y="896322"/>
                </a:cubicBezTo>
                <a:cubicBezTo>
                  <a:pt x="2566502" y="950068"/>
                  <a:pt x="2641027" y="948335"/>
                  <a:pt x="2641027" y="896322"/>
                </a:cubicBezTo>
                <a:cubicBezTo>
                  <a:pt x="2641027" y="605811"/>
                  <a:pt x="2641027" y="603342"/>
                  <a:pt x="2641027" y="603321"/>
                </a:cubicBezTo>
                <a:lnTo>
                  <a:pt x="2650126" y="603321"/>
                </a:lnTo>
                <a:cubicBezTo>
                  <a:pt x="2651320" y="603321"/>
                  <a:pt x="2651418" y="603321"/>
                  <a:pt x="2651426" y="603321"/>
                </a:cubicBezTo>
                <a:cubicBezTo>
                  <a:pt x="2651426" y="893235"/>
                  <a:pt x="2651426" y="896289"/>
                  <a:pt x="2651426" y="896322"/>
                </a:cubicBezTo>
                <a:cubicBezTo>
                  <a:pt x="2653159" y="948335"/>
                  <a:pt x="2727685" y="950068"/>
                  <a:pt x="2727685" y="896322"/>
                </a:cubicBezTo>
                <a:cubicBezTo>
                  <a:pt x="2727685" y="678481"/>
                  <a:pt x="2727685" y="675823"/>
                  <a:pt x="2727685" y="675791"/>
                </a:cubicBezTo>
                <a:cubicBezTo>
                  <a:pt x="2727685" y="391804"/>
                  <a:pt x="2727685" y="391804"/>
                  <a:pt x="2734616" y="391804"/>
                </a:cubicBezTo>
                <a:cubicBezTo>
                  <a:pt x="2791128" y="564818"/>
                  <a:pt x="2791803" y="566887"/>
                  <a:pt x="2791811" y="566912"/>
                </a:cubicBezTo>
                <a:cubicBezTo>
                  <a:pt x="2803943" y="603321"/>
                  <a:pt x="2855937" y="585982"/>
                  <a:pt x="2843805" y="549574"/>
                </a:cubicBezTo>
                <a:cubicBezTo>
                  <a:pt x="2783902" y="362956"/>
                  <a:pt x="2783155" y="360624"/>
                  <a:pt x="2783145" y="360595"/>
                </a:cubicBezTo>
                <a:cubicBezTo>
                  <a:pt x="2767547" y="313786"/>
                  <a:pt x="2750216" y="291246"/>
                  <a:pt x="2708619" y="291246"/>
                </a:cubicBezTo>
                <a:cubicBezTo>
                  <a:pt x="2672087" y="291246"/>
                  <a:pt x="2671206" y="291246"/>
                  <a:pt x="2671183" y="291246"/>
                </a:cubicBezTo>
                <a:lnTo>
                  <a:pt x="2650256" y="291246"/>
                </a:lnTo>
                <a:cubicBezTo>
                  <a:pt x="2647453" y="291246"/>
                  <a:pt x="2647278" y="291246"/>
                  <a:pt x="2647267" y="291246"/>
                </a:cubicBezTo>
                <a:cubicBezTo>
                  <a:pt x="2586925" y="291246"/>
                  <a:pt x="2585598" y="291246"/>
                  <a:pt x="2585567" y="291246"/>
                </a:cubicBezTo>
                <a:close/>
                <a:moveTo>
                  <a:pt x="2189567" y="291246"/>
                </a:moveTo>
                <a:cubicBezTo>
                  <a:pt x="2147971" y="291246"/>
                  <a:pt x="2130640" y="313786"/>
                  <a:pt x="2115042" y="360595"/>
                </a:cubicBezTo>
                <a:cubicBezTo>
                  <a:pt x="2055095" y="547354"/>
                  <a:pt x="2054390" y="549548"/>
                  <a:pt x="2054382" y="549574"/>
                </a:cubicBezTo>
                <a:cubicBezTo>
                  <a:pt x="2042249" y="585982"/>
                  <a:pt x="2094244" y="603321"/>
                  <a:pt x="2106376" y="566912"/>
                </a:cubicBezTo>
                <a:cubicBezTo>
                  <a:pt x="2163570" y="391804"/>
                  <a:pt x="2163570" y="391804"/>
                  <a:pt x="2170502" y="391804"/>
                </a:cubicBezTo>
                <a:cubicBezTo>
                  <a:pt x="2170502" y="892228"/>
                  <a:pt x="2170502" y="896288"/>
                  <a:pt x="2170502" y="896322"/>
                </a:cubicBezTo>
                <a:cubicBezTo>
                  <a:pt x="2170502" y="950068"/>
                  <a:pt x="2245027" y="948335"/>
                  <a:pt x="2245027" y="896322"/>
                </a:cubicBezTo>
                <a:cubicBezTo>
                  <a:pt x="2245027" y="605763"/>
                  <a:pt x="2245027" y="603341"/>
                  <a:pt x="2245027" y="603321"/>
                </a:cubicBezTo>
                <a:lnTo>
                  <a:pt x="2254126" y="603321"/>
                </a:lnTo>
                <a:cubicBezTo>
                  <a:pt x="2255321" y="603321"/>
                  <a:pt x="2255418" y="603321"/>
                  <a:pt x="2255426" y="603321"/>
                </a:cubicBezTo>
                <a:cubicBezTo>
                  <a:pt x="2255426" y="893711"/>
                  <a:pt x="2255426" y="896299"/>
                  <a:pt x="2255426" y="896322"/>
                </a:cubicBezTo>
                <a:cubicBezTo>
                  <a:pt x="2257159" y="948335"/>
                  <a:pt x="2331685" y="950068"/>
                  <a:pt x="2331685" y="896322"/>
                </a:cubicBezTo>
                <a:cubicBezTo>
                  <a:pt x="2331685" y="678416"/>
                  <a:pt x="2331685" y="675822"/>
                  <a:pt x="2331685" y="675791"/>
                </a:cubicBezTo>
                <a:cubicBezTo>
                  <a:pt x="2331685" y="391804"/>
                  <a:pt x="2331685" y="391804"/>
                  <a:pt x="2338616" y="391804"/>
                </a:cubicBezTo>
                <a:cubicBezTo>
                  <a:pt x="2395138" y="564852"/>
                  <a:pt x="2395803" y="566887"/>
                  <a:pt x="2395811" y="566912"/>
                </a:cubicBezTo>
                <a:cubicBezTo>
                  <a:pt x="2407943" y="603321"/>
                  <a:pt x="2459937" y="585982"/>
                  <a:pt x="2447805" y="549574"/>
                </a:cubicBezTo>
                <a:cubicBezTo>
                  <a:pt x="2387896" y="362932"/>
                  <a:pt x="2387155" y="360624"/>
                  <a:pt x="2387145" y="360595"/>
                </a:cubicBezTo>
                <a:cubicBezTo>
                  <a:pt x="2371547" y="313786"/>
                  <a:pt x="2354216" y="291246"/>
                  <a:pt x="2312619" y="291246"/>
                </a:cubicBezTo>
                <a:cubicBezTo>
                  <a:pt x="2276059" y="291246"/>
                  <a:pt x="2275204" y="291246"/>
                  <a:pt x="2275183" y="291246"/>
                </a:cubicBezTo>
                <a:lnTo>
                  <a:pt x="2254256" y="291246"/>
                </a:lnTo>
                <a:cubicBezTo>
                  <a:pt x="2251452" y="291246"/>
                  <a:pt x="2251279" y="291246"/>
                  <a:pt x="2251267" y="291246"/>
                </a:cubicBezTo>
                <a:cubicBezTo>
                  <a:pt x="2190920" y="291246"/>
                  <a:pt x="2189597" y="291246"/>
                  <a:pt x="2189567" y="291246"/>
                </a:cubicBezTo>
                <a:close/>
                <a:moveTo>
                  <a:pt x="1793567" y="291246"/>
                </a:moveTo>
                <a:cubicBezTo>
                  <a:pt x="1751971" y="291246"/>
                  <a:pt x="1734640" y="313786"/>
                  <a:pt x="1719042" y="360595"/>
                </a:cubicBezTo>
                <a:cubicBezTo>
                  <a:pt x="1659077" y="547408"/>
                  <a:pt x="1658390" y="549549"/>
                  <a:pt x="1658382" y="549574"/>
                </a:cubicBezTo>
                <a:cubicBezTo>
                  <a:pt x="1646249" y="585982"/>
                  <a:pt x="1698244" y="603321"/>
                  <a:pt x="1710376" y="566912"/>
                </a:cubicBezTo>
                <a:cubicBezTo>
                  <a:pt x="1767570" y="391804"/>
                  <a:pt x="1767570" y="391804"/>
                  <a:pt x="1774502" y="391804"/>
                </a:cubicBezTo>
                <a:cubicBezTo>
                  <a:pt x="1774502" y="892341"/>
                  <a:pt x="1774502" y="896290"/>
                  <a:pt x="1774502" y="896322"/>
                </a:cubicBezTo>
                <a:cubicBezTo>
                  <a:pt x="1774502" y="950068"/>
                  <a:pt x="1849027" y="948335"/>
                  <a:pt x="1849027" y="896322"/>
                </a:cubicBezTo>
                <a:cubicBezTo>
                  <a:pt x="1849027" y="605698"/>
                  <a:pt x="1849027" y="603340"/>
                  <a:pt x="1849027" y="603321"/>
                </a:cubicBezTo>
                <a:lnTo>
                  <a:pt x="1858126" y="603321"/>
                </a:lnTo>
                <a:cubicBezTo>
                  <a:pt x="1859322" y="603321"/>
                  <a:pt x="1859419" y="603321"/>
                  <a:pt x="1859426" y="603321"/>
                </a:cubicBezTo>
                <a:cubicBezTo>
                  <a:pt x="1859426" y="893778"/>
                  <a:pt x="1859426" y="896300"/>
                  <a:pt x="1859426" y="896322"/>
                </a:cubicBezTo>
                <a:cubicBezTo>
                  <a:pt x="1861159" y="948335"/>
                  <a:pt x="1935685" y="950068"/>
                  <a:pt x="1935685" y="896322"/>
                </a:cubicBezTo>
                <a:cubicBezTo>
                  <a:pt x="1935685" y="678363"/>
                  <a:pt x="1935685" y="675821"/>
                  <a:pt x="1935685" y="675791"/>
                </a:cubicBezTo>
                <a:cubicBezTo>
                  <a:pt x="1935685" y="391804"/>
                  <a:pt x="1935685" y="391804"/>
                  <a:pt x="1942616" y="391804"/>
                </a:cubicBezTo>
                <a:cubicBezTo>
                  <a:pt x="1999161" y="564926"/>
                  <a:pt x="1999803" y="566889"/>
                  <a:pt x="1999811" y="566912"/>
                </a:cubicBezTo>
                <a:cubicBezTo>
                  <a:pt x="2011943" y="603321"/>
                  <a:pt x="2063937" y="585982"/>
                  <a:pt x="2051805" y="549574"/>
                </a:cubicBezTo>
                <a:cubicBezTo>
                  <a:pt x="1991875" y="362870"/>
                  <a:pt x="1991154" y="360622"/>
                  <a:pt x="1991145" y="360595"/>
                </a:cubicBezTo>
                <a:cubicBezTo>
                  <a:pt x="1975547" y="313786"/>
                  <a:pt x="1958216" y="291246"/>
                  <a:pt x="1916619" y="291246"/>
                </a:cubicBezTo>
                <a:cubicBezTo>
                  <a:pt x="1880056" y="291246"/>
                  <a:pt x="1879204" y="291246"/>
                  <a:pt x="1879183" y="291246"/>
                </a:cubicBezTo>
                <a:lnTo>
                  <a:pt x="1858256" y="291246"/>
                </a:lnTo>
                <a:cubicBezTo>
                  <a:pt x="1855444" y="291246"/>
                  <a:pt x="1855279" y="291246"/>
                  <a:pt x="1855267" y="291246"/>
                </a:cubicBezTo>
                <a:cubicBezTo>
                  <a:pt x="1794785" y="291246"/>
                  <a:pt x="1793593" y="291246"/>
                  <a:pt x="1793567" y="291246"/>
                </a:cubicBezTo>
                <a:close/>
                <a:moveTo>
                  <a:pt x="1397567" y="291246"/>
                </a:moveTo>
                <a:cubicBezTo>
                  <a:pt x="1355971" y="291246"/>
                  <a:pt x="1338640" y="313786"/>
                  <a:pt x="1323042" y="360595"/>
                </a:cubicBezTo>
                <a:cubicBezTo>
                  <a:pt x="1263052" y="547487"/>
                  <a:pt x="1262390" y="549551"/>
                  <a:pt x="1262382" y="549574"/>
                </a:cubicBezTo>
                <a:cubicBezTo>
                  <a:pt x="1250249" y="585982"/>
                  <a:pt x="1302244" y="603321"/>
                  <a:pt x="1314376" y="566912"/>
                </a:cubicBezTo>
                <a:cubicBezTo>
                  <a:pt x="1371570" y="391805"/>
                  <a:pt x="1371570" y="391804"/>
                  <a:pt x="1378502" y="391804"/>
                </a:cubicBezTo>
                <a:cubicBezTo>
                  <a:pt x="1378502" y="892456"/>
                  <a:pt x="1378502" y="896293"/>
                  <a:pt x="1378502" y="896322"/>
                </a:cubicBezTo>
                <a:cubicBezTo>
                  <a:pt x="1378502" y="950068"/>
                  <a:pt x="1453027" y="948335"/>
                  <a:pt x="1453027" y="896322"/>
                </a:cubicBezTo>
                <a:cubicBezTo>
                  <a:pt x="1453027" y="605621"/>
                  <a:pt x="1453027" y="603339"/>
                  <a:pt x="1453027" y="603321"/>
                </a:cubicBezTo>
                <a:lnTo>
                  <a:pt x="1462126" y="603321"/>
                </a:lnTo>
                <a:cubicBezTo>
                  <a:pt x="1463322" y="603321"/>
                  <a:pt x="1463418" y="603321"/>
                  <a:pt x="1463426" y="603321"/>
                </a:cubicBezTo>
                <a:cubicBezTo>
                  <a:pt x="1463426" y="893854"/>
                  <a:pt x="1463426" y="896301"/>
                  <a:pt x="1463426" y="896322"/>
                </a:cubicBezTo>
                <a:cubicBezTo>
                  <a:pt x="1465159" y="948335"/>
                  <a:pt x="1539685" y="950068"/>
                  <a:pt x="1539685" y="896322"/>
                </a:cubicBezTo>
                <a:cubicBezTo>
                  <a:pt x="1539685" y="678286"/>
                  <a:pt x="1539685" y="675819"/>
                  <a:pt x="1539685" y="675791"/>
                </a:cubicBezTo>
                <a:cubicBezTo>
                  <a:pt x="1539685" y="391804"/>
                  <a:pt x="1539685" y="391804"/>
                  <a:pt x="1546616" y="391804"/>
                </a:cubicBezTo>
                <a:cubicBezTo>
                  <a:pt x="1603171" y="564952"/>
                  <a:pt x="1603804" y="566889"/>
                  <a:pt x="1603811" y="566912"/>
                </a:cubicBezTo>
                <a:cubicBezTo>
                  <a:pt x="1615943" y="603321"/>
                  <a:pt x="1667937" y="585982"/>
                  <a:pt x="1655805" y="549574"/>
                </a:cubicBezTo>
                <a:cubicBezTo>
                  <a:pt x="1595847" y="362783"/>
                  <a:pt x="1595153" y="360620"/>
                  <a:pt x="1595145" y="360595"/>
                </a:cubicBezTo>
                <a:cubicBezTo>
                  <a:pt x="1579547" y="313786"/>
                  <a:pt x="1562216" y="291246"/>
                  <a:pt x="1520619" y="291246"/>
                </a:cubicBezTo>
                <a:cubicBezTo>
                  <a:pt x="1484028" y="291246"/>
                  <a:pt x="1483203" y="291246"/>
                  <a:pt x="1483183" y="291246"/>
                </a:cubicBezTo>
                <a:lnTo>
                  <a:pt x="1462256" y="291246"/>
                </a:lnTo>
                <a:cubicBezTo>
                  <a:pt x="1459441" y="291246"/>
                  <a:pt x="1459278" y="291246"/>
                  <a:pt x="1459267" y="291246"/>
                </a:cubicBezTo>
                <a:cubicBezTo>
                  <a:pt x="1398476" y="291246"/>
                  <a:pt x="1397581" y="291246"/>
                  <a:pt x="1397567" y="291246"/>
                </a:cubicBezTo>
                <a:close/>
                <a:moveTo>
                  <a:pt x="1001567" y="291246"/>
                </a:moveTo>
                <a:cubicBezTo>
                  <a:pt x="959971" y="291246"/>
                  <a:pt x="942640" y="313786"/>
                  <a:pt x="927042" y="360595"/>
                </a:cubicBezTo>
                <a:cubicBezTo>
                  <a:pt x="867030" y="547555"/>
                  <a:pt x="866389" y="549553"/>
                  <a:pt x="866382" y="549574"/>
                </a:cubicBezTo>
                <a:cubicBezTo>
                  <a:pt x="854249" y="585982"/>
                  <a:pt x="906244" y="603321"/>
                  <a:pt x="918376" y="566912"/>
                </a:cubicBezTo>
                <a:cubicBezTo>
                  <a:pt x="975570" y="391804"/>
                  <a:pt x="975570" y="391804"/>
                  <a:pt x="982502" y="391804"/>
                </a:cubicBezTo>
                <a:cubicBezTo>
                  <a:pt x="982502" y="892629"/>
                  <a:pt x="982502" y="896295"/>
                  <a:pt x="982502" y="896322"/>
                </a:cubicBezTo>
                <a:cubicBezTo>
                  <a:pt x="982502" y="950068"/>
                  <a:pt x="1057027" y="948335"/>
                  <a:pt x="1057027" y="896322"/>
                </a:cubicBezTo>
                <a:cubicBezTo>
                  <a:pt x="1057027" y="605521"/>
                  <a:pt x="1057027" y="603338"/>
                  <a:pt x="1057027" y="603321"/>
                </a:cubicBezTo>
                <a:lnTo>
                  <a:pt x="1066126" y="603321"/>
                </a:lnTo>
                <a:cubicBezTo>
                  <a:pt x="1067330" y="603321"/>
                  <a:pt x="1067420" y="603321"/>
                  <a:pt x="1067426" y="603321"/>
                </a:cubicBezTo>
                <a:cubicBezTo>
                  <a:pt x="1067426" y="893958"/>
                  <a:pt x="1067426" y="896303"/>
                  <a:pt x="1067426" y="896322"/>
                </a:cubicBezTo>
                <a:cubicBezTo>
                  <a:pt x="1069159" y="948335"/>
                  <a:pt x="1143685" y="950068"/>
                  <a:pt x="1143685" y="896322"/>
                </a:cubicBezTo>
                <a:cubicBezTo>
                  <a:pt x="1143685" y="678204"/>
                  <a:pt x="1143685" y="675817"/>
                  <a:pt x="1143685" y="675791"/>
                </a:cubicBezTo>
                <a:cubicBezTo>
                  <a:pt x="1143685" y="391804"/>
                  <a:pt x="1143685" y="391804"/>
                  <a:pt x="1150616" y="391804"/>
                </a:cubicBezTo>
                <a:cubicBezTo>
                  <a:pt x="1207211" y="565073"/>
                  <a:pt x="1207805" y="566892"/>
                  <a:pt x="1207811" y="566912"/>
                </a:cubicBezTo>
                <a:cubicBezTo>
                  <a:pt x="1219943" y="603321"/>
                  <a:pt x="1271937" y="585982"/>
                  <a:pt x="1259805" y="549574"/>
                </a:cubicBezTo>
                <a:cubicBezTo>
                  <a:pt x="1199829" y="362728"/>
                  <a:pt x="1199153" y="360619"/>
                  <a:pt x="1199145" y="360595"/>
                </a:cubicBezTo>
                <a:cubicBezTo>
                  <a:pt x="1183547" y="313786"/>
                  <a:pt x="1166216" y="291246"/>
                  <a:pt x="1124619" y="291246"/>
                </a:cubicBezTo>
                <a:cubicBezTo>
                  <a:pt x="1087974" y="291246"/>
                  <a:pt x="1087200" y="291246"/>
                  <a:pt x="1087183" y="291246"/>
                </a:cubicBezTo>
                <a:lnTo>
                  <a:pt x="1066256" y="291246"/>
                </a:lnTo>
                <a:cubicBezTo>
                  <a:pt x="1063428" y="291246"/>
                  <a:pt x="1063277" y="291246"/>
                  <a:pt x="1063267" y="291246"/>
                </a:cubicBezTo>
                <a:cubicBezTo>
                  <a:pt x="1002443" y="291246"/>
                  <a:pt x="1001580" y="291246"/>
                  <a:pt x="1001567" y="291246"/>
                </a:cubicBezTo>
                <a:close/>
                <a:moveTo>
                  <a:pt x="605567" y="291246"/>
                </a:moveTo>
                <a:cubicBezTo>
                  <a:pt x="563971" y="291246"/>
                  <a:pt x="546640" y="313786"/>
                  <a:pt x="531042" y="360595"/>
                </a:cubicBezTo>
                <a:cubicBezTo>
                  <a:pt x="470994" y="547665"/>
                  <a:pt x="470389" y="549555"/>
                  <a:pt x="470382" y="549574"/>
                </a:cubicBezTo>
                <a:cubicBezTo>
                  <a:pt x="458249" y="585982"/>
                  <a:pt x="510244" y="603321"/>
                  <a:pt x="522376" y="566912"/>
                </a:cubicBezTo>
                <a:cubicBezTo>
                  <a:pt x="579570" y="391804"/>
                  <a:pt x="579570" y="391804"/>
                  <a:pt x="586502" y="391804"/>
                </a:cubicBezTo>
                <a:cubicBezTo>
                  <a:pt x="586502" y="892848"/>
                  <a:pt x="586502" y="896298"/>
                  <a:pt x="586502" y="896322"/>
                </a:cubicBezTo>
                <a:cubicBezTo>
                  <a:pt x="586502" y="950068"/>
                  <a:pt x="661027" y="948335"/>
                  <a:pt x="661027" y="896322"/>
                </a:cubicBezTo>
                <a:cubicBezTo>
                  <a:pt x="661027" y="605449"/>
                  <a:pt x="661027" y="603336"/>
                  <a:pt x="661027" y="603321"/>
                </a:cubicBezTo>
                <a:lnTo>
                  <a:pt x="670126" y="603321"/>
                </a:lnTo>
                <a:cubicBezTo>
                  <a:pt x="671331" y="603321"/>
                  <a:pt x="671420" y="603321"/>
                  <a:pt x="671426" y="603321"/>
                </a:cubicBezTo>
                <a:cubicBezTo>
                  <a:pt x="671426" y="894091"/>
                  <a:pt x="671426" y="896305"/>
                  <a:pt x="671426" y="896322"/>
                </a:cubicBezTo>
                <a:cubicBezTo>
                  <a:pt x="673159" y="948335"/>
                  <a:pt x="747685" y="950068"/>
                  <a:pt x="747685" y="896322"/>
                </a:cubicBezTo>
                <a:cubicBezTo>
                  <a:pt x="747685" y="678076"/>
                  <a:pt x="747685" y="675814"/>
                  <a:pt x="747685" y="675791"/>
                </a:cubicBezTo>
                <a:cubicBezTo>
                  <a:pt x="747685" y="391804"/>
                  <a:pt x="747685" y="391804"/>
                  <a:pt x="754616" y="391804"/>
                </a:cubicBezTo>
                <a:cubicBezTo>
                  <a:pt x="811254" y="565208"/>
                  <a:pt x="811806" y="566895"/>
                  <a:pt x="811811" y="566912"/>
                </a:cubicBezTo>
                <a:cubicBezTo>
                  <a:pt x="823943" y="603321"/>
                  <a:pt x="875937" y="585982"/>
                  <a:pt x="863805" y="549574"/>
                </a:cubicBezTo>
                <a:cubicBezTo>
                  <a:pt x="803798" y="362630"/>
                  <a:pt x="803152" y="360618"/>
                  <a:pt x="803145" y="360595"/>
                </a:cubicBezTo>
                <a:cubicBezTo>
                  <a:pt x="787547" y="313786"/>
                  <a:pt x="770216" y="291246"/>
                  <a:pt x="728619" y="291246"/>
                </a:cubicBezTo>
                <a:cubicBezTo>
                  <a:pt x="691925" y="291246"/>
                  <a:pt x="691198" y="291246"/>
                  <a:pt x="691183" y="291246"/>
                </a:cubicBezTo>
                <a:lnTo>
                  <a:pt x="670256" y="291246"/>
                </a:lnTo>
                <a:cubicBezTo>
                  <a:pt x="667429" y="291246"/>
                  <a:pt x="667276" y="291246"/>
                  <a:pt x="667267" y="291246"/>
                </a:cubicBezTo>
                <a:cubicBezTo>
                  <a:pt x="606421" y="291246"/>
                  <a:pt x="605579" y="291246"/>
                  <a:pt x="605567" y="291246"/>
                </a:cubicBezTo>
                <a:close/>
                <a:moveTo>
                  <a:pt x="209567" y="291246"/>
                </a:moveTo>
                <a:cubicBezTo>
                  <a:pt x="167971" y="291246"/>
                  <a:pt x="150640" y="313786"/>
                  <a:pt x="135042" y="360595"/>
                </a:cubicBezTo>
                <a:cubicBezTo>
                  <a:pt x="74957" y="547782"/>
                  <a:pt x="74387" y="549557"/>
                  <a:pt x="74382" y="549574"/>
                </a:cubicBezTo>
                <a:cubicBezTo>
                  <a:pt x="62249" y="585982"/>
                  <a:pt x="114244" y="603321"/>
                  <a:pt x="126376" y="566912"/>
                </a:cubicBezTo>
                <a:cubicBezTo>
                  <a:pt x="183570" y="391804"/>
                  <a:pt x="183570" y="391804"/>
                  <a:pt x="190502" y="391804"/>
                </a:cubicBezTo>
                <a:cubicBezTo>
                  <a:pt x="190502" y="893189"/>
                  <a:pt x="190502" y="896303"/>
                  <a:pt x="190502" y="896322"/>
                </a:cubicBezTo>
                <a:cubicBezTo>
                  <a:pt x="190502" y="950068"/>
                  <a:pt x="265027" y="948335"/>
                  <a:pt x="265027" y="896322"/>
                </a:cubicBezTo>
                <a:cubicBezTo>
                  <a:pt x="265027" y="605275"/>
                  <a:pt x="265027" y="603334"/>
                  <a:pt x="265027" y="603321"/>
                </a:cubicBezTo>
                <a:lnTo>
                  <a:pt x="274126" y="603321"/>
                </a:lnTo>
                <a:cubicBezTo>
                  <a:pt x="275338" y="603321"/>
                  <a:pt x="275421" y="603321"/>
                  <a:pt x="275426" y="603321"/>
                </a:cubicBezTo>
                <a:cubicBezTo>
                  <a:pt x="275426" y="894333"/>
                  <a:pt x="275426" y="896308"/>
                  <a:pt x="275426" y="896322"/>
                </a:cubicBezTo>
                <a:cubicBezTo>
                  <a:pt x="277159" y="948335"/>
                  <a:pt x="351685" y="950068"/>
                  <a:pt x="351685" y="896322"/>
                </a:cubicBezTo>
                <a:cubicBezTo>
                  <a:pt x="351685" y="677877"/>
                  <a:pt x="351685" y="675811"/>
                  <a:pt x="351685" y="675791"/>
                </a:cubicBezTo>
                <a:cubicBezTo>
                  <a:pt x="351685" y="391804"/>
                  <a:pt x="351685" y="391804"/>
                  <a:pt x="358616" y="391804"/>
                </a:cubicBezTo>
                <a:cubicBezTo>
                  <a:pt x="415305" y="565361"/>
                  <a:pt x="415806" y="566898"/>
                  <a:pt x="415811" y="566912"/>
                </a:cubicBezTo>
                <a:cubicBezTo>
                  <a:pt x="427943" y="603321"/>
                  <a:pt x="479937" y="585982"/>
                  <a:pt x="467805" y="549574"/>
                </a:cubicBezTo>
                <a:cubicBezTo>
                  <a:pt x="407742" y="362454"/>
                  <a:pt x="407151" y="360613"/>
                  <a:pt x="407145" y="360595"/>
                </a:cubicBezTo>
                <a:cubicBezTo>
                  <a:pt x="391547" y="313786"/>
                  <a:pt x="374216" y="291246"/>
                  <a:pt x="332619" y="291246"/>
                </a:cubicBezTo>
                <a:cubicBezTo>
                  <a:pt x="295911" y="291246"/>
                  <a:pt x="295197" y="291246"/>
                  <a:pt x="295183" y="291246"/>
                </a:cubicBezTo>
                <a:lnTo>
                  <a:pt x="274256" y="291246"/>
                </a:lnTo>
                <a:cubicBezTo>
                  <a:pt x="271415" y="291246"/>
                  <a:pt x="271274" y="291246"/>
                  <a:pt x="271267" y="291246"/>
                </a:cubicBezTo>
                <a:cubicBezTo>
                  <a:pt x="210374" y="291246"/>
                  <a:pt x="209578" y="291246"/>
                  <a:pt x="209567" y="291246"/>
                </a:cubicBezTo>
                <a:close/>
                <a:moveTo>
                  <a:pt x="3834413" y="143896"/>
                </a:moveTo>
                <a:cubicBezTo>
                  <a:pt x="3798708" y="143896"/>
                  <a:pt x="3769763" y="172842"/>
                  <a:pt x="3769763" y="208546"/>
                </a:cubicBezTo>
                <a:cubicBezTo>
                  <a:pt x="3769763" y="244251"/>
                  <a:pt x="3798708" y="273197"/>
                  <a:pt x="3834413" y="273197"/>
                </a:cubicBezTo>
                <a:cubicBezTo>
                  <a:pt x="3870117" y="273197"/>
                  <a:pt x="3899063" y="244251"/>
                  <a:pt x="3899063" y="208546"/>
                </a:cubicBezTo>
                <a:cubicBezTo>
                  <a:pt x="3899063" y="172842"/>
                  <a:pt x="3870117" y="143896"/>
                  <a:pt x="3834413" y="143896"/>
                </a:cubicBezTo>
                <a:close/>
                <a:moveTo>
                  <a:pt x="3437347" y="143896"/>
                </a:moveTo>
                <a:cubicBezTo>
                  <a:pt x="3401643" y="143896"/>
                  <a:pt x="3372697" y="172842"/>
                  <a:pt x="3372697" y="208546"/>
                </a:cubicBezTo>
                <a:cubicBezTo>
                  <a:pt x="3372697" y="244251"/>
                  <a:pt x="3401643" y="273197"/>
                  <a:pt x="3437347" y="273197"/>
                </a:cubicBezTo>
                <a:cubicBezTo>
                  <a:pt x="3473052" y="273197"/>
                  <a:pt x="3501997" y="244251"/>
                  <a:pt x="3501997" y="208546"/>
                </a:cubicBezTo>
                <a:cubicBezTo>
                  <a:pt x="3501997" y="172842"/>
                  <a:pt x="3473052" y="143896"/>
                  <a:pt x="3437347" y="143896"/>
                </a:cubicBezTo>
                <a:close/>
                <a:moveTo>
                  <a:pt x="3043021" y="143896"/>
                </a:moveTo>
                <a:cubicBezTo>
                  <a:pt x="3007317" y="143896"/>
                  <a:pt x="2978371" y="172842"/>
                  <a:pt x="2978371" y="208546"/>
                </a:cubicBezTo>
                <a:cubicBezTo>
                  <a:pt x="2978371" y="244251"/>
                  <a:pt x="3007317" y="273197"/>
                  <a:pt x="3043021" y="273197"/>
                </a:cubicBezTo>
                <a:cubicBezTo>
                  <a:pt x="3078726" y="273197"/>
                  <a:pt x="3107671" y="244251"/>
                  <a:pt x="3107671" y="208546"/>
                </a:cubicBezTo>
                <a:cubicBezTo>
                  <a:pt x="3107671" y="172842"/>
                  <a:pt x="3078726" y="143896"/>
                  <a:pt x="3043021" y="143896"/>
                </a:cubicBezTo>
                <a:close/>
                <a:moveTo>
                  <a:pt x="2647021" y="143896"/>
                </a:moveTo>
                <a:cubicBezTo>
                  <a:pt x="2611317" y="143896"/>
                  <a:pt x="2582371" y="172842"/>
                  <a:pt x="2582371" y="208546"/>
                </a:cubicBezTo>
                <a:cubicBezTo>
                  <a:pt x="2582371" y="244251"/>
                  <a:pt x="2611317" y="273197"/>
                  <a:pt x="2647021" y="273197"/>
                </a:cubicBezTo>
                <a:cubicBezTo>
                  <a:pt x="2682726" y="273197"/>
                  <a:pt x="2711671" y="244251"/>
                  <a:pt x="2711671" y="208546"/>
                </a:cubicBezTo>
                <a:cubicBezTo>
                  <a:pt x="2711671" y="172842"/>
                  <a:pt x="2682726" y="143896"/>
                  <a:pt x="2647021" y="143896"/>
                </a:cubicBezTo>
                <a:close/>
                <a:moveTo>
                  <a:pt x="2251021" y="143896"/>
                </a:moveTo>
                <a:cubicBezTo>
                  <a:pt x="2215317" y="143896"/>
                  <a:pt x="2186371" y="172842"/>
                  <a:pt x="2186371" y="208546"/>
                </a:cubicBezTo>
                <a:cubicBezTo>
                  <a:pt x="2186371" y="244251"/>
                  <a:pt x="2215317" y="273197"/>
                  <a:pt x="2251021" y="273197"/>
                </a:cubicBezTo>
                <a:cubicBezTo>
                  <a:pt x="2286726" y="273197"/>
                  <a:pt x="2315671" y="244251"/>
                  <a:pt x="2315671" y="208546"/>
                </a:cubicBezTo>
                <a:cubicBezTo>
                  <a:pt x="2315671" y="172842"/>
                  <a:pt x="2286726" y="143896"/>
                  <a:pt x="2251021" y="143896"/>
                </a:cubicBezTo>
                <a:close/>
                <a:moveTo>
                  <a:pt x="1855021" y="143896"/>
                </a:moveTo>
                <a:cubicBezTo>
                  <a:pt x="1819317" y="143896"/>
                  <a:pt x="1790371" y="172842"/>
                  <a:pt x="1790371" y="208546"/>
                </a:cubicBezTo>
                <a:cubicBezTo>
                  <a:pt x="1790371" y="244251"/>
                  <a:pt x="1819317" y="273197"/>
                  <a:pt x="1855021" y="273197"/>
                </a:cubicBezTo>
                <a:cubicBezTo>
                  <a:pt x="1890726" y="273197"/>
                  <a:pt x="1919671" y="244251"/>
                  <a:pt x="1919671" y="208546"/>
                </a:cubicBezTo>
                <a:cubicBezTo>
                  <a:pt x="1919671" y="172842"/>
                  <a:pt x="1890726" y="143896"/>
                  <a:pt x="1855021" y="143896"/>
                </a:cubicBezTo>
                <a:close/>
                <a:moveTo>
                  <a:pt x="1459021" y="143896"/>
                </a:moveTo>
                <a:cubicBezTo>
                  <a:pt x="1423317" y="143896"/>
                  <a:pt x="1394371" y="172842"/>
                  <a:pt x="1394371" y="208546"/>
                </a:cubicBezTo>
                <a:cubicBezTo>
                  <a:pt x="1394371" y="244251"/>
                  <a:pt x="1423317" y="273197"/>
                  <a:pt x="1459021" y="273197"/>
                </a:cubicBezTo>
                <a:cubicBezTo>
                  <a:pt x="1494726" y="273197"/>
                  <a:pt x="1523671" y="244251"/>
                  <a:pt x="1523671" y="208546"/>
                </a:cubicBezTo>
                <a:cubicBezTo>
                  <a:pt x="1523671" y="172842"/>
                  <a:pt x="1494726" y="143896"/>
                  <a:pt x="1459021" y="143896"/>
                </a:cubicBezTo>
                <a:close/>
                <a:moveTo>
                  <a:pt x="1063021" y="143896"/>
                </a:moveTo>
                <a:cubicBezTo>
                  <a:pt x="1027317" y="143896"/>
                  <a:pt x="998371" y="172842"/>
                  <a:pt x="998371" y="208546"/>
                </a:cubicBezTo>
                <a:cubicBezTo>
                  <a:pt x="998371" y="244251"/>
                  <a:pt x="1027317" y="273197"/>
                  <a:pt x="1063021" y="273197"/>
                </a:cubicBezTo>
                <a:cubicBezTo>
                  <a:pt x="1098726" y="273197"/>
                  <a:pt x="1127671" y="244251"/>
                  <a:pt x="1127671" y="208546"/>
                </a:cubicBezTo>
                <a:cubicBezTo>
                  <a:pt x="1127671" y="172842"/>
                  <a:pt x="1098726" y="143896"/>
                  <a:pt x="1063021" y="143896"/>
                </a:cubicBezTo>
                <a:close/>
                <a:moveTo>
                  <a:pt x="667021" y="143896"/>
                </a:moveTo>
                <a:cubicBezTo>
                  <a:pt x="631317" y="143896"/>
                  <a:pt x="602371" y="172842"/>
                  <a:pt x="602371" y="208546"/>
                </a:cubicBezTo>
                <a:cubicBezTo>
                  <a:pt x="602371" y="244251"/>
                  <a:pt x="631317" y="273197"/>
                  <a:pt x="667021" y="273197"/>
                </a:cubicBezTo>
                <a:cubicBezTo>
                  <a:pt x="702726" y="273197"/>
                  <a:pt x="731671" y="244251"/>
                  <a:pt x="731671" y="208546"/>
                </a:cubicBezTo>
                <a:cubicBezTo>
                  <a:pt x="731671" y="172842"/>
                  <a:pt x="702726" y="143896"/>
                  <a:pt x="667021" y="143896"/>
                </a:cubicBezTo>
                <a:close/>
                <a:moveTo>
                  <a:pt x="271021" y="143896"/>
                </a:moveTo>
                <a:cubicBezTo>
                  <a:pt x="235317" y="143896"/>
                  <a:pt x="206371" y="172842"/>
                  <a:pt x="206371" y="208546"/>
                </a:cubicBezTo>
                <a:cubicBezTo>
                  <a:pt x="206371" y="244251"/>
                  <a:pt x="235317" y="273197"/>
                  <a:pt x="271021" y="273197"/>
                </a:cubicBezTo>
                <a:cubicBezTo>
                  <a:pt x="306726" y="273197"/>
                  <a:pt x="335671" y="244251"/>
                  <a:pt x="335671" y="208546"/>
                </a:cubicBezTo>
                <a:cubicBezTo>
                  <a:pt x="335671" y="172842"/>
                  <a:pt x="306726" y="143896"/>
                  <a:pt x="271021" y="143896"/>
                </a:cubicBezTo>
                <a:close/>
                <a:moveTo>
                  <a:pt x="0" y="0"/>
                </a:moveTo>
                <a:lnTo>
                  <a:pt x="4176712" y="0"/>
                </a:lnTo>
                <a:lnTo>
                  <a:pt x="4176712" y="1080000"/>
                </a:lnTo>
                <a:lnTo>
                  <a:pt x="0" y="108000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endParaRPr>
          </a:p>
        </p:txBody>
      </p:sp>
      <p:cxnSp>
        <p:nvCxnSpPr>
          <p:cNvPr id="157" name="Gerade Verbindung 316"/>
          <p:cNvCxnSpPr/>
          <p:nvPr>
            <p:custDataLst>
              <p:tags r:id="rId12"/>
            </p:custDataLst>
          </p:nvPr>
        </p:nvCxnSpPr>
        <p:spPr bwMode="gray">
          <a:xfrm flipH="1">
            <a:off x="431800" y="1892281"/>
            <a:ext cx="11328400" cy="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 name="Gerade Verbindung 316"/>
          <p:cNvCxnSpPr/>
          <p:nvPr>
            <p:custDataLst>
              <p:tags r:id="rId13"/>
            </p:custDataLst>
          </p:nvPr>
        </p:nvCxnSpPr>
        <p:spPr bwMode="gray">
          <a:xfrm flipH="1">
            <a:off x="431800" y="6117373"/>
            <a:ext cx="11328400" cy="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Gerade Verbindung 316"/>
          <p:cNvCxnSpPr/>
          <p:nvPr>
            <p:custDataLst>
              <p:tags r:id="rId14"/>
            </p:custDataLst>
          </p:nvPr>
        </p:nvCxnSpPr>
        <p:spPr bwMode="gray">
          <a:xfrm flipH="1">
            <a:off x="431800" y="2948933"/>
            <a:ext cx="11328400" cy="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6" name="Gerade Verbindung 316"/>
          <p:cNvCxnSpPr/>
          <p:nvPr>
            <p:custDataLst>
              <p:tags r:id="rId15"/>
            </p:custDataLst>
          </p:nvPr>
        </p:nvCxnSpPr>
        <p:spPr bwMode="gray">
          <a:xfrm flipH="1">
            <a:off x="431800" y="4005080"/>
            <a:ext cx="11328400" cy="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Gerade Verbindung 316"/>
          <p:cNvCxnSpPr/>
          <p:nvPr>
            <p:custDataLst>
              <p:tags r:id="rId16"/>
            </p:custDataLst>
          </p:nvPr>
        </p:nvCxnSpPr>
        <p:spPr bwMode="gray">
          <a:xfrm flipH="1">
            <a:off x="431800" y="5061227"/>
            <a:ext cx="11328400" cy="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34" name="Obrázek 33"/>
          <p:cNvPicPr>
            <a:picLocks noChangeAspect="1"/>
          </p:cNvPicPr>
          <p:nvPr/>
        </p:nvPicPr>
        <p:blipFill rotWithShape="1">
          <a:blip r:embed="rId21" cstate="email">
            <a:extLst>
              <a:ext uri="{BEBA8EAE-BF5A-486C-A8C5-ECC9F3942E4B}">
                <a14:imgProps xmlns:a14="http://schemas.microsoft.com/office/drawing/2010/main">
                  <a14:imgLayer r:embed="rId22">
                    <a14:imgEffect>
                      <a14:backgroundRemoval t="0" b="99690" l="0" r="98425">
                        <a14:foregroundMark x1="33858" y1="12074" x2="44882" y2="74303"/>
                        <a14:foregroundMark x1="78740" y1="8050" x2="9843" y2="90712"/>
                        <a14:foregroundMark x1="12992" y1="14241" x2="31102" y2="77090"/>
                        <a14:foregroundMark x1="22047" y1="11455" x2="29921" y2="65325"/>
                        <a14:foregroundMark x1="16929" y1="17337" x2="11024" y2="82043"/>
                        <a14:foregroundMark x1="9449" y1="15789" x2="8661" y2="52322"/>
                        <a14:foregroundMark x1="12205" y1="10217" x2="40551" y2="8359"/>
                        <a14:foregroundMark x1="13386" y1="7121" x2="46850" y2="3715"/>
                        <a14:foregroundMark x1="7874" y1="8669" x2="14567" y2="3096"/>
                        <a14:foregroundMark x1="57087" y1="8050" x2="79528" y2="64087"/>
                        <a14:foregroundMark x1="42126" y1="14861" x2="61024" y2="68421"/>
                        <a14:foregroundMark x1="57480" y1="7740" x2="85039" y2="5573"/>
                        <a14:foregroundMark x1="83858" y1="10526" x2="88976" y2="85449"/>
                        <a14:foregroundMark x1="19291" y1="91641" x2="89370" y2="82663"/>
                        <a14:foregroundMark x1="42126" y1="73065" x2="50787" y2="84211"/>
                      </a14:backgroundRemoval>
                    </a14:imgEffect>
                  </a14:imgLayer>
                </a14:imgProps>
              </a:ext>
              <a:ext uri="{28A0092B-C50C-407E-A947-70E740481C1C}">
                <a14:useLocalDpi xmlns:a14="http://schemas.microsoft.com/office/drawing/2010/main" val="0"/>
              </a:ext>
            </a:extLst>
          </a:blip>
          <a:srcRect/>
          <a:stretch/>
        </p:blipFill>
        <p:spPr>
          <a:xfrm>
            <a:off x="4339201" y="2060419"/>
            <a:ext cx="565923" cy="721028"/>
          </a:xfrm>
          <a:prstGeom prst="rect">
            <a:avLst/>
          </a:prstGeom>
        </p:spPr>
      </p:pic>
      <p:pic>
        <p:nvPicPr>
          <p:cNvPr id="35" name="Obrázek 34"/>
          <p:cNvPicPr>
            <a:picLocks noChangeAspect="1"/>
          </p:cNvPicPr>
          <p:nvPr/>
        </p:nvPicPr>
        <p:blipFill rotWithShape="1">
          <a:blip r:embed="rId21" cstate="email">
            <a:extLst>
              <a:ext uri="{BEBA8EAE-BF5A-486C-A8C5-ECC9F3942E4B}">
                <a14:imgProps xmlns:a14="http://schemas.microsoft.com/office/drawing/2010/main">
                  <a14:imgLayer r:embed="rId22">
                    <a14:imgEffect>
                      <a14:backgroundRemoval t="0" b="99690" l="0" r="98425">
                        <a14:foregroundMark x1="33858" y1="12074" x2="44882" y2="74303"/>
                        <a14:foregroundMark x1="78740" y1="8050" x2="9843" y2="90712"/>
                        <a14:foregroundMark x1="12992" y1="14241" x2="31102" y2="77090"/>
                        <a14:foregroundMark x1="22047" y1="11455" x2="29921" y2="65325"/>
                        <a14:foregroundMark x1="16929" y1="17337" x2="11024" y2="82043"/>
                        <a14:foregroundMark x1="9449" y1="15789" x2="8661" y2="52322"/>
                        <a14:foregroundMark x1="12205" y1="10217" x2="40551" y2="8359"/>
                        <a14:foregroundMark x1="13386" y1="7121" x2="46850" y2="3715"/>
                        <a14:foregroundMark x1="7874" y1="8669" x2="14567" y2="3096"/>
                        <a14:foregroundMark x1="57087" y1="8050" x2="79528" y2="64087"/>
                        <a14:foregroundMark x1="42126" y1="14861" x2="61024" y2="68421"/>
                        <a14:foregroundMark x1="57480" y1="7740" x2="85039" y2="5573"/>
                        <a14:foregroundMark x1="83858" y1="10526" x2="88976" y2="85449"/>
                        <a14:foregroundMark x1="19291" y1="91641" x2="89370" y2="82663"/>
                        <a14:foregroundMark x1="42126" y1="73065" x2="50787" y2="84211"/>
                      </a14:backgroundRemoval>
                    </a14:imgEffect>
                  </a14:imgLayer>
                </a14:imgProps>
              </a:ext>
              <a:ext uri="{28A0092B-C50C-407E-A947-70E740481C1C}">
                <a14:useLocalDpi xmlns:a14="http://schemas.microsoft.com/office/drawing/2010/main" val="0"/>
              </a:ext>
            </a:extLst>
          </a:blip>
          <a:srcRect/>
          <a:stretch/>
        </p:blipFill>
        <p:spPr>
          <a:xfrm>
            <a:off x="4339200" y="3140206"/>
            <a:ext cx="565923" cy="721028"/>
          </a:xfrm>
          <a:prstGeom prst="rect">
            <a:avLst/>
          </a:prstGeom>
        </p:spPr>
      </p:pic>
      <p:pic>
        <p:nvPicPr>
          <p:cNvPr id="36" name="Obrázek 35"/>
          <p:cNvPicPr>
            <a:picLocks noChangeAspect="1"/>
          </p:cNvPicPr>
          <p:nvPr/>
        </p:nvPicPr>
        <p:blipFill rotWithShape="1">
          <a:blip r:embed="rId21" cstate="email">
            <a:extLst>
              <a:ext uri="{BEBA8EAE-BF5A-486C-A8C5-ECC9F3942E4B}">
                <a14:imgProps xmlns:a14="http://schemas.microsoft.com/office/drawing/2010/main">
                  <a14:imgLayer r:embed="rId22">
                    <a14:imgEffect>
                      <a14:backgroundRemoval t="0" b="99690" l="0" r="98425">
                        <a14:foregroundMark x1="33858" y1="12074" x2="44882" y2="74303"/>
                        <a14:foregroundMark x1="78740" y1="8050" x2="9843" y2="90712"/>
                        <a14:foregroundMark x1="12992" y1="14241" x2="31102" y2="77090"/>
                        <a14:foregroundMark x1="22047" y1="11455" x2="29921" y2="65325"/>
                        <a14:foregroundMark x1="16929" y1="17337" x2="11024" y2="82043"/>
                        <a14:foregroundMark x1="9449" y1="15789" x2="8661" y2="52322"/>
                        <a14:foregroundMark x1="12205" y1="10217" x2="40551" y2="8359"/>
                        <a14:foregroundMark x1="13386" y1="7121" x2="46850" y2="3715"/>
                        <a14:foregroundMark x1="7874" y1="8669" x2="14567" y2="3096"/>
                        <a14:foregroundMark x1="57087" y1="8050" x2="79528" y2="64087"/>
                        <a14:foregroundMark x1="42126" y1="14861" x2="61024" y2="68421"/>
                        <a14:foregroundMark x1="57480" y1="7740" x2="85039" y2="5573"/>
                        <a14:foregroundMark x1="83858" y1="10526" x2="88976" y2="85449"/>
                        <a14:foregroundMark x1="19291" y1="91641" x2="89370" y2="82663"/>
                        <a14:foregroundMark x1="42126" y1="73065" x2="50787" y2="84211"/>
                      </a14:backgroundRemoval>
                    </a14:imgEffect>
                  </a14:imgLayer>
                </a14:imgProps>
              </a:ext>
              <a:ext uri="{28A0092B-C50C-407E-A947-70E740481C1C}">
                <a14:useLocalDpi xmlns:a14="http://schemas.microsoft.com/office/drawing/2010/main" val="0"/>
              </a:ext>
            </a:extLst>
          </a:blip>
          <a:srcRect/>
          <a:stretch/>
        </p:blipFill>
        <p:spPr>
          <a:xfrm>
            <a:off x="4339199" y="4207497"/>
            <a:ext cx="565923" cy="721028"/>
          </a:xfrm>
          <a:prstGeom prst="rect">
            <a:avLst/>
          </a:prstGeom>
        </p:spPr>
      </p:pic>
      <p:pic>
        <p:nvPicPr>
          <p:cNvPr id="37" name="Obrázek 36"/>
          <p:cNvPicPr>
            <a:picLocks noChangeAspect="1"/>
          </p:cNvPicPr>
          <p:nvPr/>
        </p:nvPicPr>
        <p:blipFill rotWithShape="1">
          <a:blip r:embed="rId21" cstate="email">
            <a:extLst>
              <a:ext uri="{BEBA8EAE-BF5A-486C-A8C5-ECC9F3942E4B}">
                <a14:imgProps xmlns:a14="http://schemas.microsoft.com/office/drawing/2010/main">
                  <a14:imgLayer r:embed="rId22">
                    <a14:imgEffect>
                      <a14:backgroundRemoval t="0" b="99690" l="0" r="98425">
                        <a14:foregroundMark x1="33858" y1="12074" x2="44882" y2="74303"/>
                        <a14:foregroundMark x1="78740" y1="8050" x2="9843" y2="90712"/>
                        <a14:foregroundMark x1="12992" y1="14241" x2="31102" y2="77090"/>
                        <a14:foregroundMark x1="22047" y1="11455" x2="29921" y2="65325"/>
                        <a14:foregroundMark x1="16929" y1="17337" x2="11024" y2="82043"/>
                        <a14:foregroundMark x1="9449" y1="15789" x2="8661" y2="52322"/>
                        <a14:foregroundMark x1="12205" y1="10217" x2="40551" y2="8359"/>
                        <a14:foregroundMark x1="13386" y1="7121" x2="46850" y2="3715"/>
                        <a14:foregroundMark x1="7874" y1="8669" x2="14567" y2="3096"/>
                        <a14:foregroundMark x1="57087" y1="8050" x2="79528" y2="64087"/>
                        <a14:foregroundMark x1="42126" y1="14861" x2="61024" y2="68421"/>
                        <a14:foregroundMark x1="57480" y1="7740" x2="85039" y2="5573"/>
                        <a14:foregroundMark x1="83858" y1="10526" x2="88976" y2="85449"/>
                        <a14:foregroundMark x1="19291" y1="91641" x2="89370" y2="82663"/>
                        <a14:foregroundMark x1="42126" y1="73065" x2="50787" y2="84211"/>
                      </a14:backgroundRemoval>
                    </a14:imgEffect>
                  </a14:imgLayer>
                </a14:imgProps>
              </a:ext>
              <a:ext uri="{28A0092B-C50C-407E-A947-70E740481C1C}">
                <a14:useLocalDpi xmlns:a14="http://schemas.microsoft.com/office/drawing/2010/main" val="0"/>
              </a:ext>
            </a:extLst>
          </a:blip>
          <a:srcRect/>
          <a:stretch/>
        </p:blipFill>
        <p:spPr>
          <a:xfrm>
            <a:off x="4339201" y="5228713"/>
            <a:ext cx="565923" cy="721028"/>
          </a:xfrm>
          <a:prstGeom prst="rect">
            <a:avLst/>
          </a:prstGeom>
        </p:spPr>
      </p:pic>
      <p:pic>
        <p:nvPicPr>
          <p:cNvPr id="38" name="Obrázek 37"/>
          <p:cNvPicPr>
            <a:picLocks noChangeAspect="1"/>
          </p:cNvPicPr>
          <p:nvPr/>
        </p:nvPicPr>
        <p:blipFill rotWithShape="1">
          <a:blip r:embed="rId21" cstate="email">
            <a:extLst>
              <a:ext uri="{BEBA8EAE-BF5A-486C-A8C5-ECC9F3942E4B}">
                <a14:imgProps xmlns:a14="http://schemas.microsoft.com/office/drawing/2010/main">
                  <a14:imgLayer r:embed="rId22">
                    <a14:imgEffect>
                      <a14:backgroundRemoval t="0" b="99690" l="0" r="98425">
                        <a14:foregroundMark x1="33858" y1="12074" x2="44882" y2="74303"/>
                        <a14:foregroundMark x1="78740" y1="8050" x2="9843" y2="90712"/>
                        <a14:foregroundMark x1="12992" y1="14241" x2="31102" y2="77090"/>
                        <a14:foregroundMark x1="22047" y1="11455" x2="29921" y2="65325"/>
                        <a14:foregroundMark x1="16929" y1="17337" x2="11024" y2="82043"/>
                        <a14:foregroundMark x1="9449" y1="15789" x2="8661" y2="52322"/>
                        <a14:foregroundMark x1="12205" y1="10217" x2="40551" y2="8359"/>
                        <a14:foregroundMark x1="13386" y1="7121" x2="46850" y2="3715"/>
                        <a14:foregroundMark x1="7874" y1="8669" x2="14567" y2="3096"/>
                        <a14:foregroundMark x1="57087" y1="8050" x2="79528" y2="64087"/>
                        <a14:foregroundMark x1="42126" y1="14861" x2="61024" y2="68421"/>
                        <a14:foregroundMark x1="57480" y1="7740" x2="85039" y2="5573"/>
                        <a14:foregroundMark x1="83858" y1="10526" x2="88976" y2="85449"/>
                        <a14:foregroundMark x1="19291" y1="91641" x2="89370" y2="82663"/>
                        <a14:foregroundMark x1="42126" y1="73065" x2="50787" y2="84211"/>
                      </a14:backgroundRemoval>
                    </a14:imgEffect>
                  </a14:imgLayer>
                </a14:imgProps>
              </a:ext>
              <a:ext uri="{28A0092B-C50C-407E-A947-70E740481C1C}">
                <a14:useLocalDpi xmlns:a14="http://schemas.microsoft.com/office/drawing/2010/main" val="0"/>
              </a:ext>
            </a:extLst>
          </a:blip>
          <a:srcRect/>
          <a:stretch/>
        </p:blipFill>
        <p:spPr>
          <a:xfrm>
            <a:off x="10045875" y="258758"/>
            <a:ext cx="694232" cy="884503"/>
          </a:xfrm>
          <a:prstGeom prst="rect">
            <a:avLst/>
          </a:prstGeom>
        </p:spPr>
      </p:pic>
      <p:sp>
        <p:nvSpPr>
          <p:cNvPr id="4" name="TextovéPole 3"/>
          <p:cNvSpPr txBox="1"/>
          <p:nvPr/>
        </p:nvSpPr>
        <p:spPr bwMode="gray">
          <a:xfrm>
            <a:off x="6237962" y="2110523"/>
            <a:ext cx="5522238" cy="615553"/>
          </a:xfrm>
          <a:prstGeom prst="rect">
            <a:avLst/>
          </a:prstGeom>
          <a:noFill/>
        </p:spPr>
        <p:txBody>
          <a:bodyPr wrap="square" lIns="0" tIns="0" rIns="0" bIns="0" rtlCol="0">
            <a:spAutoFit/>
          </a:bodyPr>
          <a:lstStyle/>
          <a:p>
            <a:pPr>
              <a:spcBef>
                <a:spcPts val="300"/>
              </a:spcBef>
            </a:pPr>
            <a:r>
              <a:rPr lang="cs-CZ" sz="2000" dirty="0" smtClean="0">
                <a:solidFill>
                  <a:schemeClr val="accent1"/>
                </a:solidFill>
                <a:latin typeface="Arial" pitchFamily="34" charset="0"/>
                <a:cs typeface="Arial" pitchFamily="34" charset="0"/>
              </a:rPr>
              <a:t>Lidé mají o kvalitu potravin zájem a Klasa je silně etablovaná značka kvalitních potravin</a:t>
            </a:r>
          </a:p>
        </p:txBody>
      </p:sp>
      <p:sp>
        <p:nvSpPr>
          <p:cNvPr id="39" name="TextovéPole 38"/>
          <p:cNvSpPr txBox="1"/>
          <p:nvPr/>
        </p:nvSpPr>
        <p:spPr bwMode="gray">
          <a:xfrm>
            <a:off x="6240050" y="3152269"/>
            <a:ext cx="5522238" cy="615553"/>
          </a:xfrm>
          <a:prstGeom prst="rect">
            <a:avLst/>
          </a:prstGeom>
          <a:noFill/>
        </p:spPr>
        <p:txBody>
          <a:bodyPr wrap="square" lIns="0" tIns="0" rIns="0" bIns="0" rtlCol="0">
            <a:spAutoFit/>
          </a:bodyPr>
          <a:lstStyle/>
          <a:p>
            <a:pPr>
              <a:spcBef>
                <a:spcPts val="300"/>
              </a:spcBef>
            </a:pPr>
            <a:r>
              <a:rPr lang="cs-CZ" sz="2000" dirty="0" smtClean="0">
                <a:solidFill>
                  <a:schemeClr val="accent2"/>
                </a:solidFill>
                <a:latin typeface="Arial" pitchFamily="34" charset="0"/>
                <a:cs typeface="Arial" pitchFamily="34" charset="0"/>
              </a:rPr>
              <a:t>Kampaň přímo v prodejně zásadním způsobem zviditelnila značku Klasa pro spotřebitele</a:t>
            </a:r>
          </a:p>
        </p:txBody>
      </p:sp>
      <p:sp>
        <p:nvSpPr>
          <p:cNvPr id="40" name="TextovéPole 39"/>
          <p:cNvSpPr txBox="1"/>
          <p:nvPr/>
        </p:nvSpPr>
        <p:spPr bwMode="gray">
          <a:xfrm>
            <a:off x="6242138" y="4256645"/>
            <a:ext cx="5522238" cy="615553"/>
          </a:xfrm>
          <a:prstGeom prst="rect">
            <a:avLst/>
          </a:prstGeom>
          <a:noFill/>
        </p:spPr>
        <p:txBody>
          <a:bodyPr wrap="square" lIns="0" tIns="0" rIns="0" bIns="0" rtlCol="0">
            <a:spAutoFit/>
          </a:bodyPr>
          <a:lstStyle/>
          <a:p>
            <a:pPr>
              <a:spcBef>
                <a:spcPts val="300"/>
              </a:spcBef>
            </a:pPr>
            <a:r>
              <a:rPr lang="cs-CZ" sz="2000" dirty="0" smtClean="0">
                <a:solidFill>
                  <a:schemeClr val="accent3"/>
                </a:solidFill>
                <a:latin typeface="Arial" pitchFamily="34" charset="0"/>
                <a:cs typeface="Arial" pitchFamily="34" charset="0"/>
              </a:rPr>
              <a:t>Český zákazník Klase věří! A proto ji stále víc nakupuje…</a:t>
            </a:r>
          </a:p>
        </p:txBody>
      </p:sp>
      <p:sp>
        <p:nvSpPr>
          <p:cNvPr id="41" name="TextovéPole 40"/>
          <p:cNvSpPr txBox="1"/>
          <p:nvPr/>
        </p:nvSpPr>
        <p:spPr bwMode="gray">
          <a:xfrm>
            <a:off x="6244226" y="5135553"/>
            <a:ext cx="5522238" cy="923330"/>
          </a:xfrm>
          <a:prstGeom prst="rect">
            <a:avLst/>
          </a:prstGeom>
          <a:noFill/>
        </p:spPr>
        <p:txBody>
          <a:bodyPr wrap="square" lIns="0" tIns="0" rIns="0" bIns="0" rtlCol="0">
            <a:spAutoFit/>
          </a:bodyPr>
          <a:lstStyle/>
          <a:p>
            <a:pPr>
              <a:spcBef>
                <a:spcPts val="300"/>
              </a:spcBef>
            </a:pPr>
            <a:r>
              <a:rPr lang="cs-CZ" sz="2000" dirty="0" smtClean="0">
                <a:solidFill>
                  <a:schemeClr val="accent3"/>
                </a:solidFill>
                <a:latin typeface="Arial" pitchFamily="34" charset="0"/>
                <a:cs typeface="Arial" pitchFamily="34" charset="0"/>
              </a:rPr>
              <a:t>Nákup výrobků Klasa proti minulému roku významně roste. U jasně označeného zboží jsou nárůsty až o 10 procentních bodů!</a:t>
            </a:r>
          </a:p>
        </p:txBody>
      </p:sp>
    </p:spTree>
    <p:extLst>
      <p:ext uri="{BB962C8B-B14F-4D97-AF65-F5344CB8AC3E}">
        <p14:creationId xmlns:p14="http://schemas.microsoft.com/office/powerpoint/2010/main" val="508982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a:xfrm>
            <a:off x="431213" y="1471275"/>
            <a:ext cx="11328987" cy="384340"/>
          </a:xfrm>
        </p:spPr>
        <p:txBody>
          <a:bodyPr/>
          <a:lstStyle/>
          <a:p>
            <a:r>
              <a:rPr lang="cs-CZ" b="1" i="1" dirty="0"/>
              <a:t>Kolik by zákazník zaplatil za….. </a:t>
            </a:r>
            <a:r>
              <a:rPr lang="cs-CZ" sz="1400" i="1" dirty="0"/>
              <a:t>(medián)</a:t>
            </a:r>
            <a:endParaRPr lang="en-US" sz="1400" i="1" dirty="0"/>
          </a:p>
        </p:txBody>
      </p:sp>
      <p:sp>
        <p:nvSpPr>
          <p:cNvPr id="6" name="Textplatzhalter 5"/>
          <p:cNvSpPr>
            <a:spLocks noGrp="1"/>
          </p:cNvSpPr>
          <p:nvPr>
            <p:ph type="body" sz="quarter" idx="11"/>
            <p:custDataLst>
              <p:tags r:id="rId1"/>
            </p:custDataLst>
          </p:nvPr>
        </p:nvSpPr>
        <p:spPr/>
        <p:txBody>
          <a:bodyPr/>
          <a:lstStyle/>
          <a:p>
            <a:r>
              <a:rPr lang="cs-CZ" dirty="0"/>
              <a:t>N=239 pro CZ, N=204 pro DE, N=257 pro PL</a:t>
            </a:r>
            <a:endParaRPr lang="en-US" dirty="0"/>
          </a:p>
        </p:txBody>
      </p:sp>
      <p:sp>
        <p:nvSpPr>
          <p:cNvPr id="2" name="Titel 1"/>
          <p:cNvSpPr>
            <a:spLocks noGrp="1"/>
          </p:cNvSpPr>
          <p:nvPr>
            <p:ph type="title"/>
            <p:custDataLst>
              <p:tags r:id="rId2"/>
            </p:custDataLst>
          </p:nvPr>
        </p:nvSpPr>
        <p:spPr>
          <a:xfrm>
            <a:off x="431216" y="260560"/>
            <a:ext cx="10096311" cy="768107"/>
          </a:xfrm>
        </p:spPr>
        <p:txBody>
          <a:bodyPr/>
          <a:lstStyle/>
          <a:p>
            <a:r>
              <a:rPr lang="cs-CZ" sz="2800" dirty="0" smtClean="0"/>
              <a:t>Český zákazník preferuje české potraviny.</a:t>
            </a:r>
            <a:br>
              <a:rPr lang="cs-CZ" sz="2800" dirty="0" smtClean="0"/>
            </a:br>
            <a:r>
              <a:rPr lang="cs-CZ" sz="2800" dirty="0" smtClean="0"/>
              <a:t>A je ochotný si za ně podstatně připlatit!</a:t>
            </a:r>
            <a:endParaRPr lang="en-US" sz="2800" dirty="0"/>
          </a:p>
        </p:txBody>
      </p:sp>
      <p:sp>
        <p:nvSpPr>
          <p:cNvPr id="8" name="Inhaltsplatzhalter 2"/>
          <p:cNvSpPr txBox="1">
            <a:spLocks/>
          </p:cNvSpPr>
          <p:nvPr>
            <p:custDataLst>
              <p:tags r:id="rId3"/>
            </p:custDataLst>
          </p:nvPr>
        </p:nvSpPr>
        <p:spPr bwMode="gray">
          <a:xfrm>
            <a:off x="431801" y="2613027"/>
            <a:ext cx="3647017"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cs-CZ" sz="6000" b="1" i="0" u="none" strike="noStrike" kern="1200" cap="none" spc="0" normalizeH="0" baseline="0" noProof="0" dirty="0">
                <a:ln>
                  <a:noFill/>
                </a:ln>
                <a:solidFill>
                  <a:schemeClr val="accent1"/>
                </a:solidFill>
                <a:effectLst/>
                <a:uLnTx/>
                <a:uFillTx/>
                <a:latin typeface="+mn-lt"/>
                <a:ea typeface="+mn-ea"/>
                <a:cs typeface="+mn-cs"/>
              </a:rPr>
              <a:t>40 Kč</a:t>
            </a:r>
            <a:endParaRPr kumimoji="0" lang="en-US" sz="6000" b="1" i="0" u="none" strike="noStrike" kern="1200" cap="none" spc="0" normalizeH="0" baseline="0" noProof="0" dirty="0">
              <a:ln>
                <a:noFill/>
              </a:ln>
              <a:solidFill>
                <a:schemeClr val="accent1"/>
              </a:solidFill>
              <a:effectLst/>
              <a:uLnTx/>
              <a:uFillTx/>
              <a:latin typeface="+mn-lt"/>
              <a:ea typeface="+mn-ea"/>
              <a:cs typeface="+mn-cs"/>
            </a:endParaRPr>
          </a:p>
        </p:txBody>
      </p:sp>
      <p:graphicFrame>
        <p:nvGraphicFramePr>
          <p:cNvPr id="26" name="Diagramm 25"/>
          <p:cNvGraphicFramePr/>
          <p:nvPr>
            <p:custDataLst>
              <p:tags r:id="rId4"/>
            </p:custDataLst>
            <p:extLst/>
          </p:nvPr>
        </p:nvGraphicFramePr>
        <p:xfrm>
          <a:off x="420688" y="3669053"/>
          <a:ext cx="3648000" cy="144000"/>
        </p:xfrm>
        <a:graphic>
          <a:graphicData uri="http://schemas.openxmlformats.org/drawingml/2006/chart">
            <c:chart xmlns:c="http://schemas.openxmlformats.org/drawingml/2006/chart" xmlns:r="http://schemas.openxmlformats.org/officeDocument/2006/relationships" r:id="rId16"/>
          </a:graphicData>
        </a:graphic>
      </p:graphicFrame>
      <p:sp>
        <p:nvSpPr>
          <p:cNvPr id="27" name="Inhaltsplatzhalter 2"/>
          <p:cNvSpPr txBox="1">
            <a:spLocks/>
          </p:cNvSpPr>
          <p:nvPr/>
        </p:nvSpPr>
        <p:spPr bwMode="gray">
          <a:xfrm>
            <a:off x="4271797" y="2613027"/>
            <a:ext cx="364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cs-CZ" sz="6000" b="1" i="0" u="none" strike="noStrike" kern="1200" cap="none" spc="0" normalizeH="0" baseline="0" noProof="0" dirty="0">
                <a:ln>
                  <a:noFill/>
                </a:ln>
                <a:solidFill>
                  <a:schemeClr val="tx1"/>
                </a:solidFill>
                <a:effectLst/>
                <a:uLnTx/>
                <a:uFillTx/>
                <a:latin typeface="+mn-lt"/>
                <a:ea typeface="+mn-ea"/>
                <a:cs typeface="+mn-cs"/>
              </a:rPr>
              <a:t>35 Kč</a:t>
            </a:r>
            <a:endParaRPr kumimoji="0" lang="en-US" sz="60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9" name="Diagramm 28"/>
          <p:cNvGraphicFramePr/>
          <p:nvPr>
            <p:custDataLst>
              <p:tags r:id="rId5"/>
            </p:custDataLst>
            <p:extLst/>
          </p:nvPr>
        </p:nvGraphicFramePr>
        <p:xfrm>
          <a:off x="4271433" y="3669053"/>
          <a:ext cx="3648000" cy="144000"/>
        </p:xfrm>
        <a:graphic>
          <a:graphicData uri="http://schemas.openxmlformats.org/drawingml/2006/chart">
            <c:chart xmlns:c="http://schemas.openxmlformats.org/drawingml/2006/chart" xmlns:r="http://schemas.openxmlformats.org/officeDocument/2006/relationships" r:id="rId17"/>
          </a:graphicData>
        </a:graphic>
      </p:graphicFrame>
      <p:sp>
        <p:nvSpPr>
          <p:cNvPr id="31" name="Inhaltsplatzhalter 2"/>
          <p:cNvSpPr txBox="1">
            <a:spLocks/>
          </p:cNvSpPr>
          <p:nvPr>
            <p:custDataLst>
              <p:tags r:id="rId6"/>
            </p:custDataLst>
          </p:nvPr>
        </p:nvSpPr>
        <p:spPr bwMode="gray">
          <a:xfrm>
            <a:off x="8112588" y="2613027"/>
            <a:ext cx="3648000" cy="1056000"/>
          </a:xfrm>
          <a:prstGeom prst="rect">
            <a:avLst/>
          </a:prstGeom>
          <a:noFill/>
          <a:ln w="6350">
            <a:noFill/>
          </a:ln>
        </p:spPr>
        <p:txBody>
          <a:bodyPr lIns="0" tIns="0" rIns="0" bIns="0" anchor="ctr" anchorCtr="0"/>
          <a:lstStyle>
            <a:lvl1pPr marL="0" indent="0" algn="l" defTabSz="914400" rtl="0" eaLnBrk="1" latinLnBrk="0" hangingPunct="1">
              <a:lnSpc>
                <a:spcPct val="120000"/>
              </a:lnSpc>
              <a:spcBef>
                <a:spcPts val="600"/>
              </a:spcBef>
              <a:buFontTx/>
              <a:buNone/>
              <a:defRPr sz="1600" b="1" kern="1200">
                <a:solidFill>
                  <a:schemeClr val="bg2"/>
                </a:solidFill>
                <a:latin typeface="+mn-lt"/>
                <a:ea typeface="+mn-ea"/>
                <a:cs typeface="+mn-cs"/>
              </a:defRPr>
            </a:lvl1pPr>
            <a:lvl2pPr marL="180975" indent="-180975" algn="l" defTabSz="914400" rtl="0" eaLnBrk="1" latinLnBrk="0" hangingPunct="1">
              <a:lnSpc>
                <a:spcPct val="120000"/>
              </a:lnSpc>
              <a:spcBef>
                <a:spcPts val="600"/>
              </a:spcBef>
              <a:buClr>
                <a:schemeClr val="tx1"/>
              </a:buClr>
              <a:buSzPct val="11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
                <a:schemeClr val="tx1"/>
              </a:buClr>
              <a:buFont typeface="Arial" pitchFamily="34" charset="0"/>
              <a:buChar char="•"/>
              <a:defRPr sz="16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Tx/>
              <a:buSzTx/>
              <a:buFontTx/>
              <a:buNone/>
              <a:tabLst/>
              <a:defRPr/>
            </a:pPr>
            <a:r>
              <a:rPr lang="cs-CZ" sz="4000" dirty="0">
                <a:solidFill>
                  <a:srgbClr val="DC143C"/>
                </a:solidFill>
              </a:rPr>
              <a:t>j</a:t>
            </a:r>
            <a:r>
              <a:rPr kumimoji="0" lang="cs-CZ" sz="4000" b="1" i="0" u="none" strike="noStrike" kern="1200" cap="none" spc="0" normalizeH="0" baseline="0" noProof="0" dirty="0">
                <a:ln>
                  <a:noFill/>
                </a:ln>
                <a:solidFill>
                  <a:srgbClr val="DC143C"/>
                </a:solidFill>
                <a:effectLst/>
                <a:uLnTx/>
                <a:uFillTx/>
                <a:latin typeface="+mn-lt"/>
                <a:ea typeface="+mn-ea"/>
                <a:cs typeface="+mn-cs"/>
              </a:rPr>
              <a:t>en</a:t>
            </a:r>
            <a:r>
              <a:rPr kumimoji="0" lang="cs-CZ" sz="4000" b="1" i="0" u="none" strike="noStrike" kern="1200" cap="none" spc="0" normalizeH="0" noProof="0" dirty="0">
                <a:ln>
                  <a:noFill/>
                </a:ln>
                <a:solidFill>
                  <a:srgbClr val="DC143C"/>
                </a:solidFill>
                <a:effectLst/>
                <a:uLnTx/>
                <a:uFillTx/>
                <a:latin typeface="+mn-lt"/>
                <a:ea typeface="+mn-ea"/>
                <a:cs typeface="+mn-cs"/>
              </a:rPr>
              <a:t> zdarma</a:t>
            </a:r>
            <a:endParaRPr kumimoji="0" lang="en-US" sz="4000" b="1" i="0" u="none" strike="noStrike" kern="1200" cap="none" spc="0" normalizeH="0" baseline="0" noProof="0" dirty="0">
              <a:ln>
                <a:noFill/>
              </a:ln>
              <a:solidFill>
                <a:srgbClr val="DC143C"/>
              </a:solidFill>
              <a:effectLst/>
              <a:uLnTx/>
              <a:uFillTx/>
              <a:latin typeface="+mn-lt"/>
              <a:ea typeface="+mn-ea"/>
              <a:cs typeface="+mn-cs"/>
            </a:endParaRPr>
          </a:p>
        </p:txBody>
      </p:sp>
      <p:graphicFrame>
        <p:nvGraphicFramePr>
          <p:cNvPr id="33" name="Diagramm 32"/>
          <p:cNvGraphicFramePr/>
          <p:nvPr>
            <p:custDataLst>
              <p:tags r:id="rId7"/>
            </p:custDataLst>
            <p:extLst/>
          </p:nvPr>
        </p:nvGraphicFramePr>
        <p:xfrm>
          <a:off x="8113183" y="3669053"/>
          <a:ext cx="3648000" cy="144000"/>
        </p:xfrm>
        <a:graphic>
          <a:graphicData uri="http://schemas.openxmlformats.org/drawingml/2006/chart">
            <c:chart xmlns:c="http://schemas.openxmlformats.org/drawingml/2006/chart" xmlns:r="http://schemas.openxmlformats.org/officeDocument/2006/relationships" r:id="rId18"/>
          </a:graphicData>
        </a:graphic>
      </p:graphicFrame>
      <p:sp>
        <p:nvSpPr>
          <p:cNvPr id="19" name="Rechteck 36"/>
          <p:cNvSpPr/>
          <p:nvPr>
            <p:custDataLst>
              <p:tags r:id="rId8"/>
            </p:custDataLst>
          </p:nvPr>
        </p:nvSpPr>
        <p:spPr bwMode="gray">
          <a:xfrm>
            <a:off x="431802" y="2105729"/>
            <a:ext cx="3647017" cy="67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noProof="0" dirty="0">
                <a:ln>
                  <a:noFill/>
                </a:ln>
                <a:solidFill>
                  <a:schemeClr val="accent1"/>
                </a:solidFill>
                <a:effectLst/>
                <a:uLnTx/>
                <a:uFillTx/>
              </a:rPr>
              <a:t>…české </a:t>
            </a:r>
            <a:r>
              <a:rPr kumimoji="0" lang="cs-CZ" sz="2400" b="1" i="0" u="none" strike="noStrike" kern="0" cap="none" spc="0" normalizeH="0" baseline="0" noProof="0" dirty="0" smtClean="0">
                <a:ln>
                  <a:noFill/>
                </a:ln>
                <a:solidFill>
                  <a:schemeClr val="accent1"/>
                </a:solidFill>
                <a:effectLst/>
                <a:uLnTx/>
                <a:uFillTx/>
              </a:rPr>
              <a:t>máslo</a:t>
            </a:r>
            <a:endParaRPr kumimoji="0" lang="en-US" sz="1867" b="1" i="0" u="none" strike="noStrike" kern="0" cap="none" spc="0" normalizeH="0" baseline="0" noProof="0" dirty="0">
              <a:ln>
                <a:noFill/>
              </a:ln>
              <a:solidFill>
                <a:schemeClr val="accent1"/>
              </a:solidFill>
              <a:effectLst/>
              <a:uLnTx/>
              <a:uFillTx/>
            </a:endParaRPr>
          </a:p>
        </p:txBody>
      </p:sp>
      <p:sp>
        <p:nvSpPr>
          <p:cNvPr id="20" name="Rechteck 36"/>
          <p:cNvSpPr/>
          <p:nvPr>
            <p:custDataLst>
              <p:tags r:id="rId9"/>
            </p:custDataLst>
          </p:nvPr>
        </p:nvSpPr>
        <p:spPr bwMode="gray">
          <a:xfrm>
            <a:off x="4271436" y="2105729"/>
            <a:ext cx="3647017" cy="67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noProof="0" dirty="0">
                <a:ln>
                  <a:noFill/>
                </a:ln>
                <a:solidFill>
                  <a:schemeClr val="tx1"/>
                </a:solidFill>
                <a:effectLst/>
                <a:uLnTx/>
                <a:uFillTx/>
              </a:rPr>
              <a:t>…německé </a:t>
            </a:r>
            <a:r>
              <a:rPr kumimoji="0" lang="cs-CZ" sz="2400" b="1" i="0" u="none" strike="noStrike" kern="0" cap="none" spc="0" normalizeH="0" baseline="0" noProof="0" dirty="0" smtClean="0">
                <a:ln>
                  <a:noFill/>
                </a:ln>
                <a:solidFill>
                  <a:schemeClr val="tx1"/>
                </a:solidFill>
                <a:effectLst/>
                <a:uLnTx/>
                <a:uFillTx/>
              </a:rPr>
              <a:t>máslo</a:t>
            </a:r>
            <a:endParaRPr kumimoji="0" lang="en-US" sz="2400" b="1" i="0" u="none" strike="noStrike" kern="0" cap="none" spc="0" normalizeH="0" baseline="0" noProof="0" dirty="0">
              <a:ln>
                <a:noFill/>
              </a:ln>
              <a:solidFill>
                <a:schemeClr val="tx1"/>
              </a:solidFill>
              <a:effectLst/>
              <a:uLnTx/>
              <a:uFillTx/>
            </a:endParaRPr>
          </a:p>
        </p:txBody>
      </p:sp>
      <p:sp>
        <p:nvSpPr>
          <p:cNvPr id="21" name="Rechteck 36"/>
          <p:cNvSpPr/>
          <p:nvPr>
            <p:custDataLst>
              <p:tags r:id="rId10"/>
            </p:custDataLst>
          </p:nvPr>
        </p:nvSpPr>
        <p:spPr bwMode="gray">
          <a:xfrm>
            <a:off x="8113185" y="2105729"/>
            <a:ext cx="3647017" cy="67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noProof="0" dirty="0">
                <a:ln>
                  <a:noFill/>
                </a:ln>
                <a:solidFill>
                  <a:srgbClr val="DC143C"/>
                </a:solidFill>
                <a:effectLst/>
                <a:uLnTx/>
                <a:uFillTx/>
              </a:rPr>
              <a:t>…polské </a:t>
            </a:r>
            <a:r>
              <a:rPr kumimoji="0" lang="cs-CZ" sz="2400" b="1" i="0" u="none" strike="noStrike" kern="0" cap="none" spc="0" normalizeH="0" baseline="0" noProof="0" dirty="0" smtClean="0">
                <a:ln>
                  <a:noFill/>
                </a:ln>
                <a:solidFill>
                  <a:srgbClr val="DC143C"/>
                </a:solidFill>
                <a:effectLst/>
                <a:uLnTx/>
                <a:uFillTx/>
              </a:rPr>
              <a:t>máslo</a:t>
            </a:r>
            <a:endParaRPr kumimoji="0" lang="en-US" sz="2400" b="1" i="0" u="none" strike="noStrike" kern="0" cap="none" spc="0" normalizeH="0" baseline="0" noProof="0" dirty="0">
              <a:ln>
                <a:noFill/>
              </a:ln>
              <a:solidFill>
                <a:srgbClr val="DC143C"/>
              </a:solidFill>
              <a:effectLst/>
              <a:uLnTx/>
              <a:uFillTx/>
            </a:endParaRPr>
          </a:p>
        </p:txBody>
      </p:sp>
      <p:pic>
        <p:nvPicPr>
          <p:cNvPr id="18" name="Picture 24"/>
          <p:cNvPicPr>
            <a:picLocks noChangeAspect="1" noChangeArrowheads="1"/>
          </p:cNvPicPr>
          <p:nvPr>
            <p:custDataLst>
              <p:tags r:id="rId11"/>
            </p:custDataLst>
          </p:nvPr>
        </p:nvPicPr>
        <p:blipFill>
          <a:blip r:embed="rId19" cstate="print">
            <a:extLst>
              <a:ext uri="{28A0092B-C50C-407E-A947-70E740481C1C}">
                <a14:useLocalDpi xmlns:a14="http://schemas.microsoft.com/office/drawing/2010/main" val="0"/>
              </a:ext>
            </a:extLst>
          </a:blip>
          <a:srcRect/>
          <a:stretch>
            <a:fillRect/>
          </a:stretch>
        </p:blipFill>
        <p:spPr bwMode="gray">
          <a:xfrm>
            <a:off x="338163" y="2897625"/>
            <a:ext cx="8640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2"/>
          <p:cNvPicPr>
            <a:picLocks noChangeAspect="1" noChangeArrowheads="1"/>
          </p:cNvPicPr>
          <p:nvPr>
            <p:custDataLst>
              <p:tags r:id="rId12"/>
            </p:custDataLst>
          </p:nvPr>
        </p:nvPicPr>
        <p:blipFill>
          <a:blip r:embed="rId20" cstate="print">
            <a:extLst>
              <a:ext uri="{28A0092B-C50C-407E-A947-70E740481C1C}">
                <a14:useLocalDpi xmlns:a14="http://schemas.microsoft.com/office/drawing/2010/main" val="0"/>
              </a:ext>
            </a:extLst>
          </a:blip>
          <a:srcRect/>
          <a:stretch>
            <a:fillRect/>
          </a:stretch>
        </p:blipFill>
        <p:spPr bwMode="gray">
          <a:xfrm>
            <a:off x="4175115" y="2895167"/>
            <a:ext cx="8640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custDataLst>
              <p:tags r:id="rId13"/>
            </p:custDataLst>
          </p:nvPr>
        </p:nvPicPr>
        <p:blipFill>
          <a:blip r:embed="rId21" cstate="print">
            <a:extLst>
              <a:ext uri="{28A0092B-C50C-407E-A947-70E740481C1C}">
                <a14:useLocalDpi xmlns:a14="http://schemas.microsoft.com/office/drawing/2010/main" val="0"/>
              </a:ext>
            </a:extLst>
          </a:blip>
          <a:srcRect/>
          <a:stretch>
            <a:fillRect/>
          </a:stretch>
        </p:blipFill>
        <p:spPr bwMode="gray">
          <a:xfrm>
            <a:off x="8111993" y="2877187"/>
            <a:ext cx="8640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Zástupný symbol obrázku 31"/>
          <p:cNvPicPr>
            <a:picLocks noGrp="1" noChangeAspect="1"/>
          </p:cNvPicPr>
          <p:nvPr>
            <p:ph type="pic" sz="quarter" idx="12"/>
          </p:nvPr>
        </p:nvPicPr>
        <p:blipFill>
          <a:blip r:embed="rId22" cstate="email">
            <a:extLst>
              <a:ext uri="{28A0092B-C50C-407E-A947-70E740481C1C}">
                <a14:useLocalDpi xmlns:a14="http://schemas.microsoft.com/office/drawing/2010/main" val="0"/>
              </a:ext>
            </a:extLst>
          </a:blip>
          <a:srcRect/>
          <a:stretch>
            <a:fillRect/>
          </a:stretch>
        </p:blipFill>
        <p:spPr>
          <a:prstGeom prst="rect">
            <a:avLst/>
          </a:prstGeom>
          <a:effectLst>
            <a:softEdge rad="685800"/>
          </a:effectLst>
        </p:spPr>
      </p:pic>
      <p:pic>
        <p:nvPicPr>
          <p:cNvPr id="34" name="Zástupný symbol obrázku 33"/>
          <p:cNvPicPr>
            <a:picLocks noGrp="1" noChangeAspect="1"/>
          </p:cNvPicPr>
          <p:nvPr>
            <p:ph type="pic" sz="quarter" idx="13"/>
          </p:nvPr>
        </p:nvPicPr>
        <p:blipFill>
          <a:blip r:embed="rId23" cstate="email">
            <a:extLst>
              <a:ext uri="{28A0092B-C50C-407E-A947-70E740481C1C}">
                <a14:useLocalDpi xmlns:a14="http://schemas.microsoft.com/office/drawing/2010/main" val="0"/>
              </a:ext>
            </a:extLst>
          </a:blip>
          <a:srcRect/>
          <a:stretch>
            <a:fillRect/>
          </a:stretch>
        </p:blipFill>
        <p:spPr>
          <a:prstGeom prst="rect">
            <a:avLst/>
          </a:prstGeom>
          <a:effectLst>
            <a:softEdge rad="609600"/>
          </a:effectLst>
        </p:spPr>
      </p:pic>
      <p:pic>
        <p:nvPicPr>
          <p:cNvPr id="35" name="Zástupný symbol obrázku 34"/>
          <p:cNvPicPr>
            <a:picLocks noGrp="1" noChangeAspect="1"/>
          </p:cNvPicPr>
          <p:nvPr>
            <p:ph type="pic" sz="quarter" idx="14"/>
          </p:nvPr>
        </p:nvPicPr>
        <p:blipFill>
          <a:blip r:embed="rId24" cstate="email">
            <a:extLst>
              <a:ext uri="{28A0092B-C50C-407E-A947-70E740481C1C}">
                <a14:useLocalDpi xmlns:a14="http://schemas.microsoft.com/office/drawing/2010/main" val="0"/>
              </a:ext>
            </a:extLst>
          </a:blip>
          <a:srcRect/>
          <a:stretch>
            <a:fillRect/>
          </a:stretch>
        </p:blipFill>
        <p:spPr>
          <a:prstGeom prst="rect">
            <a:avLst/>
          </a:prstGeom>
          <a:effectLst>
            <a:softEdge rad="800100"/>
          </a:effectLst>
        </p:spPr>
      </p:pic>
    </p:spTree>
    <p:extLst>
      <p:ext uri="{BB962C8B-B14F-4D97-AF65-F5344CB8AC3E}">
        <p14:creationId xmlns:p14="http://schemas.microsoft.com/office/powerpoint/2010/main" val="2438759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1"/>
          </p:nvPr>
        </p:nvSpPr>
        <p:spPr/>
        <p:txBody>
          <a:bodyPr/>
          <a:lstStyle/>
          <a:p>
            <a:r>
              <a:rPr lang="cs-CZ" dirty="0" smtClean="0"/>
              <a:t>N = 1000 rozhovorů</a:t>
            </a:r>
            <a:endParaRPr lang="cs-CZ" dirty="0"/>
          </a:p>
        </p:txBody>
      </p:sp>
      <p:sp>
        <p:nvSpPr>
          <p:cNvPr id="4" name="Nadpis 3"/>
          <p:cNvSpPr>
            <a:spLocks noGrp="1"/>
          </p:cNvSpPr>
          <p:nvPr>
            <p:ph type="title"/>
          </p:nvPr>
        </p:nvSpPr>
        <p:spPr/>
        <p:txBody>
          <a:bodyPr/>
          <a:lstStyle/>
          <a:p>
            <a:r>
              <a:rPr lang="cs-CZ" dirty="0"/>
              <a:t/>
            </a:r>
            <a:br>
              <a:rPr lang="cs-CZ" dirty="0"/>
            </a:br>
            <a:r>
              <a:rPr lang="cs-CZ" dirty="0"/>
              <a:t/>
            </a:r>
            <a:br>
              <a:rPr lang="cs-CZ" dirty="0"/>
            </a:br>
            <a:r>
              <a:rPr lang="cs-CZ" dirty="0" smtClean="0"/>
              <a:t>Klasa mezi TOP10 českými značkami, které nejvíc zaujaly</a:t>
            </a:r>
            <a:br>
              <a:rPr lang="cs-CZ" dirty="0" smtClean="0"/>
            </a:br>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1025781909"/>
              </p:ext>
            </p:extLst>
          </p:nvPr>
        </p:nvGraphicFramePr>
        <p:xfrm>
          <a:off x="921842" y="1514900"/>
          <a:ext cx="3486035" cy="4013738"/>
        </p:xfrm>
        <a:graphic>
          <a:graphicData uri="http://schemas.openxmlformats.org/drawingml/2006/table">
            <a:tbl>
              <a:tblPr firstRow="1" bandRow="1">
                <a:tableStyleId>{2D5ABB26-0587-4C30-8999-92F81FD0307C}</a:tableStyleId>
              </a:tblPr>
              <a:tblGrid>
                <a:gridCol w="699838"/>
                <a:gridCol w="2786197"/>
              </a:tblGrid>
              <a:tr h="378720">
                <a:tc>
                  <a:txBody>
                    <a:bodyPr/>
                    <a:lstStyle/>
                    <a:p>
                      <a:r>
                        <a:rPr lang="cs-CZ" sz="2000" dirty="0" smtClean="0"/>
                        <a:t>1.</a:t>
                      </a:r>
                      <a:endParaRPr lang="cs-CZ" sz="2000" dirty="0"/>
                    </a:p>
                  </a:txBody>
                  <a:tcPr anchor="ctr"/>
                </a:tc>
                <a:tc>
                  <a:txBody>
                    <a:bodyPr/>
                    <a:lstStyle/>
                    <a:p>
                      <a:r>
                        <a:rPr lang="cs-CZ" sz="2000" dirty="0" smtClean="0"/>
                        <a:t>Kofola</a:t>
                      </a:r>
                    </a:p>
                  </a:txBody>
                  <a:tcPr anchor="ctr"/>
                </a:tc>
              </a:tr>
              <a:tr h="378720">
                <a:tc>
                  <a:txBody>
                    <a:bodyPr/>
                    <a:lstStyle/>
                    <a:p>
                      <a:r>
                        <a:rPr lang="cs-CZ" sz="2000" dirty="0" smtClean="0"/>
                        <a:t>2.</a:t>
                      </a:r>
                      <a:endParaRPr lang="cs-CZ" sz="2000" dirty="0"/>
                    </a:p>
                  </a:txBody>
                  <a:tcPr anchor="ctr"/>
                </a:tc>
                <a:tc>
                  <a:txBody>
                    <a:bodyPr/>
                    <a:lstStyle/>
                    <a:p>
                      <a:r>
                        <a:rPr lang="cs-CZ" sz="2000" dirty="0" smtClean="0"/>
                        <a:t>Škoda</a:t>
                      </a:r>
                      <a:endParaRPr lang="cs-CZ" sz="2000" dirty="0"/>
                    </a:p>
                  </a:txBody>
                  <a:tcPr anchor="ctr"/>
                </a:tc>
              </a:tr>
              <a:tr h="378720">
                <a:tc>
                  <a:txBody>
                    <a:bodyPr/>
                    <a:lstStyle/>
                    <a:p>
                      <a:r>
                        <a:rPr lang="cs-CZ" sz="2000" dirty="0" smtClean="0"/>
                        <a:t>3.</a:t>
                      </a:r>
                      <a:endParaRPr lang="cs-CZ" sz="2000" dirty="0"/>
                    </a:p>
                  </a:txBody>
                  <a:tcPr anchor="ctr"/>
                </a:tc>
                <a:tc>
                  <a:txBody>
                    <a:bodyPr/>
                    <a:lstStyle/>
                    <a:p>
                      <a:r>
                        <a:rPr lang="cs-CZ" sz="2000" dirty="0" err="1" smtClean="0"/>
                        <a:t>Airbank</a:t>
                      </a:r>
                      <a:endParaRPr lang="cs-CZ" sz="2000" dirty="0"/>
                    </a:p>
                  </a:txBody>
                  <a:tcPr anchor="ctr"/>
                </a:tc>
              </a:tr>
              <a:tr h="378720">
                <a:tc>
                  <a:txBody>
                    <a:bodyPr/>
                    <a:lstStyle/>
                    <a:p>
                      <a:r>
                        <a:rPr lang="cs-CZ" sz="2000" dirty="0" smtClean="0"/>
                        <a:t>4.</a:t>
                      </a:r>
                      <a:endParaRPr lang="cs-CZ" sz="2000" dirty="0"/>
                    </a:p>
                  </a:txBody>
                  <a:tcPr anchor="ctr"/>
                </a:tc>
                <a:tc>
                  <a:txBody>
                    <a:bodyPr/>
                    <a:lstStyle/>
                    <a:p>
                      <a:r>
                        <a:rPr lang="cs-CZ" sz="2000" dirty="0" smtClean="0"/>
                        <a:t>Česká spořitelna</a:t>
                      </a:r>
                      <a:endParaRPr lang="cs-CZ" sz="2000" dirty="0"/>
                    </a:p>
                  </a:txBody>
                  <a:tcPr anchor="ctr"/>
                </a:tc>
              </a:tr>
              <a:tr h="378720">
                <a:tc>
                  <a:txBody>
                    <a:bodyPr/>
                    <a:lstStyle/>
                    <a:p>
                      <a:r>
                        <a:rPr lang="cs-CZ" sz="2000" dirty="0" smtClean="0"/>
                        <a:t>5.</a:t>
                      </a:r>
                      <a:endParaRPr lang="cs-CZ" sz="2000" dirty="0"/>
                    </a:p>
                  </a:txBody>
                  <a:tcPr anchor="ctr"/>
                </a:tc>
                <a:tc>
                  <a:txBody>
                    <a:bodyPr/>
                    <a:lstStyle/>
                    <a:p>
                      <a:r>
                        <a:rPr lang="cs-CZ" sz="2000" dirty="0" smtClean="0"/>
                        <a:t>T-Mobile</a:t>
                      </a:r>
                      <a:endParaRPr lang="cs-CZ" sz="2000" dirty="0"/>
                    </a:p>
                  </a:txBody>
                  <a:tcPr anchor="ctr"/>
                </a:tc>
              </a:tr>
              <a:tr h="378720">
                <a:tc>
                  <a:txBody>
                    <a:bodyPr/>
                    <a:lstStyle/>
                    <a:p>
                      <a:r>
                        <a:rPr lang="cs-CZ" sz="2000" dirty="0" smtClean="0"/>
                        <a:t>6.</a:t>
                      </a:r>
                      <a:endParaRPr lang="cs-CZ" sz="2000" dirty="0"/>
                    </a:p>
                  </a:txBody>
                  <a:tcPr anchor="ctr"/>
                </a:tc>
                <a:tc>
                  <a:txBody>
                    <a:bodyPr/>
                    <a:lstStyle/>
                    <a:p>
                      <a:r>
                        <a:rPr lang="cs-CZ" sz="2000" dirty="0" err="1" smtClean="0"/>
                        <a:t>Fio</a:t>
                      </a:r>
                      <a:r>
                        <a:rPr lang="cs-CZ" sz="2000" dirty="0" smtClean="0"/>
                        <a:t> banka</a:t>
                      </a:r>
                      <a:endParaRPr lang="cs-CZ" sz="2000" dirty="0"/>
                    </a:p>
                  </a:txBody>
                  <a:tcPr anchor="ctr"/>
                </a:tc>
              </a:tr>
              <a:tr h="378720">
                <a:tc>
                  <a:txBody>
                    <a:bodyPr/>
                    <a:lstStyle/>
                    <a:p>
                      <a:r>
                        <a:rPr lang="cs-CZ" sz="2000" dirty="0" smtClean="0"/>
                        <a:t>7.</a:t>
                      </a:r>
                      <a:endParaRPr lang="cs-CZ" sz="2000" dirty="0"/>
                    </a:p>
                  </a:txBody>
                  <a:tcPr anchor="ctr"/>
                </a:tc>
                <a:tc>
                  <a:txBody>
                    <a:bodyPr/>
                    <a:lstStyle/>
                    <a:p>
                      <a:r>
                        <a:rPr lang="cs-CZ" sz="2000" dirty="0" smtClean="0"/>
                        <a:t>ČEZ</a:t>
                      </a:r>
                      <a:endParaRPr lang="cs-CZ" sz="2000" dirty="0"/>
                    </a:p>
                  </a:txBody>
                  <a:tcPr anchor="ctr"/>
                </a:tc>
              </a:tr>
              <a:tr h="378720">
                <a:tc>
                  <a:txBody>
                    <a:bodyPr/>
                    <a:lstStyle/>
                    <a:p>
                      <a:r>
                        <a:rPr lang="cs-CZ" sz="2000" dirty="0" smtClean="0"/>
                        <a:t>8.</a:t>
                      </a:r>
                      <a:endParaRPr lang="cs-CZ" sz="2000" dirty="0"/>
                    </a:p>
                  </a:txBody>
                  <a:tcPr anchor="ctr"/>
                </a:tc>
                <a:tc>
                  <a:txBody>
                    <a:bodyPr/>
                    <a:lstStyle/>
                    <a:p>
                      <a:r>
                        <a:rPr lang="cs-CZ" sz="2000" dirty="0" smtClean="0"/>
                        <a:t>Moneta</a:t>
                      </a:r>
                      <a:endParaRPr lang="cs-CZ" sz="2000" dirty="0"/>
                    </a:p>
                  </a:txBody>
                  <a:tcPr anchor="ctr"/>
                </a:tc>
              </a:tr>
              <a:tr h="447578">
                <a:tc>
                  <a:txBody>
                    <a:bodyPr/>
                    <a:lstStyle/>
                    <a:p>
                      <a:r>
                        <a:rPr lang="cs-CZ" sz="2000" dirty="0" smtClean="0">
                          <a:solidFill>
                            <a:schemeClr val="bg1"/>
                          </a:solidFill>
                        </a:rPr>
                        <a:t>9.</a:t>
                      </a:r>
                      <a:endParaRPr lang="cs-CZ" sz="2000" b="1" dirty="0">
                        <a:solidFill>
                          <a:schemeClr val="bg1"/>
                        </a:solidFill>
                      </a:endParaRPr>
                    </a:p>
                  </a:txBody>
                  <a:tcPr anchor="ctr">
                    <a:solidFill>
                      <a:srgbClr val="E55A00"/>
                    </a:solidFill>
                  </a:tcPr>
                </a:tc>
                <a:tc>
                  <a:txBody>
                    <a:bodyPr/>
                    <a:lstStyle/>
                    <a:p>
                      <a:r>
                        <a:rPr lang="cs-CZ" sz="2000" dirty="0" smtClean="0">
                          <a:solidFill>
                            <a:schemeClr val="bg1"/>
                          </a:solidFill>
                        </a:rPr>
                        <a:t>Klasa</a:t>
                      </a:r>
                      <a:endParaRPr lang="cs-CZ" sz="2000" b="1" dirty="0">
                        <a:solidFill>
                          <a:schemeClr val="bg1"/>
                        </a:solidFill>
                      </a:endParaRPr>
                    </a:p>
                  </a:txBody>
                  <a:tcPr anchor="ctr">
                    <a:solidFill>
                      <a:srgbClr val="E55A00"/>
                    </a:solidFill>
                  </a:tcPr>
                </a:tc>
              </a:tr>
              <a:tr h="378720">
                <a:tc>
                  <a:txBody>
                    <a:bodyPr/>
                    <a:lstStyle/>
                    <a:p>
                      <a:r>
                        <a:rPr lang="cs-CZ" sz="2000" dirty="0" smtClean="0"/>
                        <a:t>10.</a:t>
                      </a:r>
                      <a:endParaRPr lang="cs-CZ" sz="2000" dirty="0"/>
                    </a:p>
                  </a:txBody>
                  <a:tcPr anchor="ctr"/>
                </a:tc>
                <a:tc>
                  <a:txBody>
                    <a:bodyPr/>
                    <a:lstStyle/>
                    <a:p>
                      <a:r>
                        <a:rPr lang="cs-CZ" sz="2000" dirty="0" err="1" smtClean="0"/>
                        <a:t>Alza</a:t>
                      </a:r>
                      <a:endParaRPr lang="cs-CZ" sz="2000" dirty="0"/>
                    </a:p>
                  </a:txBody>
                  <a:tcPr anchor="ctr"/>
                </a:tc>
              </a:tr>
            </a:tbl>
          </a:graphicData>
        </a:graphic>
      </p:graphicFrame>
      <p:sp>
        <p:nvSpPr>
          <p:cNvPr id="9" name="Zástupný symbol pro text 3"/>
          <p:cNvSpPr>
            <a:spLocks noGrp="1"/>
          </p:cNvSpPr>
          <p:nvPr>
            <p:ph type="body" sz="quarter" idx="10"/>
          </p:nvPr>
        </p:nvSpPr>
        <p:spPr>
          <a:xfrm>
            <a:off x="472158" y="900944"/>
            <a:ext cx="8071340" cy="384053"/>
          </a:xfrm>
        </p:spPr>
        <p:txBody>
          <a:bodyPr/>
          <a:lstStyle/>
          <a:p>
            <a:r>
              <a:rPr lang="cs-CZ" dirty="0" smtClean="0">
                <a:solidFill>
                  <a:schemeClr val="accent2"/>
                </a:solidFill>
              </a:rPr>
              <a:t>Česká značka, která nejvíc zaujala v posledním roce?</a:t>
            </a:r>
            <a:endParaRPr lang="cs-CZ" dirty="0">
              <a:solidFill>
                <a:schemeClr val="accent2"/>
              </a:solidFill>
            </a:endParaRPr>
          </a:p>
        </p:txBody>
      </p:sp>
      <p:sp>
        <p:nvSpPr>
          <p:cNvPr id="2" name="TextovéPole 1"/>
          <p:cNvSpPr txBox="1"/>
          <p:nvPr/>
        </p:nvSpPr>
        <p:spPr bwMode="gray">
          <a:xfrm>
            <a:off x="919648" y="5629351"/>
            <a:ext cx="3774832" cy="492443"/>
          </a:xfrm>
          <a:prstGeom prst="rect">
            <a:avLst/>
          </a:prstGeom>
          <a:noFill/>
        </p:spPr>
        <p:txBody>
          <a:bodyPr wrap="square" lIns="0" tIns="0" rIns="0" bIns="0" rtlCol="0">
            <a:spAutoFit/>
          </a:bodyPr>
          <a:lstStyle/>
          <a:p>
            <a:pPr>
              <a:spcBef>
                <a:spcPts val="300"/>
              </a:spcBef>
            </a:pPr>
            <a:r>
              <a:rPr lang="cs-CZ" sz="1600" dirty="0" smtClean="0">
                <a:latin typeface="Arial" pitchFamily="34" charset="0"/>
                <a:cs typeface="Arial" pitchFamily="34" charset="0"/>
              </a:rPr>
              <a:t>…a další desítky značek jako Gambrinus, Madeta, </a:t>
            </a:r>
            <a:r>
              <a:rPr lang="cs-CZ" sz="1600" dirty="0" err="1" smtClean="0">
                <a:latin typeface="Arial" pitchFamily="34" charset="0"/>
                <a:cs typeface="Arial" pitchFamily="34" charset="0"/>
              </a:rPr>
              <a:t>Mattoni</a:t>
            </a:r>
            <a:r>
              <a:rPr lang="cs-CZ" sz="1600" dirty="0" smtClean="0">
                <a:latin typeface="Arial" pitchFamily="34" charset="0"/>
                <a:cs typeface="Arial" pitchFamily="34" charset="0"/>
              </a:rPr>
              <a:t>….</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181" y="2415139"/>
            <a:ext cx="1788844" cy="273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0656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2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STYLE" val="VCT_Marker"/>
  <p:tag name="DATE" val="12/08/2014 15:21:41"/>
  <p:tag name="VCT-TEMPLATE" val="GfK Group_16-9_redesign.potx"/>
  <p:tag name="VCTMASTER" val="GfK Group"/>
  <p:tag name="VCTORDER" val="1"/>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fK">
  <a:themeElements>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name="dark yellow 100%">
      <a:srgbClr val="F0AB00"/>
    </a:custClr>
    <a:custClr name="light yellow 100%">
      <a:srgbClr val="F6D50F"/>
    </a:custClr>
    <a:custClr name="warm grey 100%">
      <a:srgbClr val="8E8581"/>
    </a:custClr>
    <a:custClr name="GfK orange">
      <a:srgbClr val="E55A00"/>
    </a:custClr>
    <a:custClr name="dark blue 100%">
      <a:srgbClr val="264283"/>
    </a:custClr>
    <a:custClr name="light blue 100%">
      <a:srgbClr val="007DC3"/>
    </a:custClr>
    <a:custClr name="dark green 100%">
      <a:srgbClr val="A2AD00"/>
    </a:custClr>
    <a:custClr name="light green 100%">
      <a:srgbClr val="C1BB00"/>
    </a:custClr>
    <a:custClr name="dark red 100%">
      <a:srgbClr val="9B1F23"/>
    </a:custClr>
    <a:custClr name="light red 100%">
      <a:srgbClr val="DC291E"/>
    </a:custClr>
    <a:custClr name="dark yellow 80%">
      <a:srgbClr val="FCC000"/>
    </a:custClr>
    <a:custClr name="light yellow 80%">
      <a:srgbClr val="FFDD44"/>
    </a:custClr>
    <a:custClr name="warm grey 80%">
      <a:srgbClr val="A79D98"/>
    </a:custClr>
    <a:custClr>
      <a:srgbClr val="FFFFFF"/>
    </a:custClr>
    <a:custClr name="dark blue 80%">
      <a:srgbClr val="405B9B"/>
    </a:custClr>
    <a:custClr name="light blue 80%">
      <a:srgbClr val="389DD7"/>
    </a:custClr>
    <a:custClr name="dark green 80%">
      <a:srgbClr val="B4BE46"/>
    </a:custClr>
    <a:custClr name="light green 80%">
      <a:srgbClr val="D7CF42"/>
    </a:custClr>
    <a:custClr name="dark red 80%">
      <a:srgbClr val="C34A3A"/>
    </a:custClr>
    <a:custClr name="light red 80%">
      <a:srgbClr val="E94F35"/>
    </a:custClr>
    <a:custClr name="dark yellow 60%">
      <a:srgbClr val="FED07A"/>
    </a:custClr>
    <a:custClr name="light yellow 60%">
      <a:srgbClr val="FFE67F"/>
    </a:custClr>
    <a:custClr name="warm grey 60%">
      <a:srgbClr val="BCB4B0"/>
    </a:custClr>
    <a:custClr>
      <a:srgbClr val="FFFFFF"/>
    </a:custClr>
    <a:custClr name="dark blue 60%">
      <a:srgbClr val="6E7EB3"/>
    </a:custClr>
    <a:custClr name="light blue 60%">
      <a:srgbClr val="7DB4E2"/>
    </a:custClr>
    <a:custClr name="dark green 60%">
      <a:srgbClr val="C6CE79"/>
    </a:custClr>
    <a:custClr name="light green 60%">
      <a:srgbClr val="E2DA7A"/>
    </a:custClr>
    <a:custClr name="dark red 60%">
      <a:srgbClr val="D27863"/>
    </a:custClr>
    <a:custClr name="light red 60%">
      <a:srgbClr val="F08262"/>
    </a:custClr>
    <a:custClr name="dark yellow 40%">
      <a:srgbClr val="FFE0A9"/>
    </a:custClr>
    <a:custClr name="light yellow 40%">
      <a:srgbClr val="FFEEAF"/>
    </a:custClr>
    <a:custClr name="warm grey 40%">
      <a:srgbClr val="D2CBC9"/>
    </a:custClr>
    <a:custClr>
      <a:srgbClr val="FFFFFF"/>
    </a:custClr>
    <a:custClr name="dark blue 40%">
      <a:srgbClr val="9EA5CD"/>
    </a:custClr>
    <a:custClr name="light blue 40%">
      <a:srgbClr val="ADCDED"/>
    </a:custClr>
    <a:custClr name="dark green 40%">
      <a:srgbClr val="D8DEA8"/>
    </a:custClr>
    <a:custClr name="light green 40%">
      <a:srgbClr val="ECE6AA"/>
    </a:custClr>
    <a:custClr name="dark red 40%">
      <a:srgbClr val="E1A693"/>
    </a:custClr>
    <a:custClr name="light red 40%">
      <a:srgbClr val="F6AF95"/>
    </a:custClr>
  </a:custClrLst>
  <a:extLst>
    <a:ext uri="{05A4C25C-085E-4340-85A3-A5531E510DB2}">
      <thm15:themeFamily xmlns="" xmlns:thm15="http://schemas.microsoft.com/office/thememl/2012/main" name="GfK" id="{7EAEE0AD-047A-47D9-990E-F36555B3E9E9}" vid="{112FC0F6-A129-4780-924C-026981C4B4CB}"/>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1267</Words>
  <Application>Microsoft Office PowerPoint</Application>
  <PresentationFormat>Vlastní</PresentationFormat>
  <Paragraphs>81</Paragraphs>
  <Slides>7</Slides>
  <Notes>7</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7</vt:i4>
      </vt:variant>
    </vt:vector>
  </HeadingPairs>
  <TitlesOfParts>
    <vt:vector size="10" baseType="lpstr">
      <vt:lpstr>GfK</vt:lpstr>
      <vt:lpstr>think-cell Slide</vt:lpstr>
      <vt:lpstr>think-cell Folie</vt:lpstr>
      <vt:lpstr>Prezentace aplikace PowerPoint</vt:lpstr>
      <vt:lpstr>  87% nákupních rozhodnutí se realizuje až v prodejně! Význam prodejny pro komunikaci kvality proto roste…</vt:lpstr>
      <vt:lpstr>     20 let akčního marketingu zákazníka ovlivnilo do současné podoby, kdy Češi jsou evropští přeborníci v nákupu ve slevě… Přitom spotřebitel vyžaduje kvalitní potraviny!</vt:lpstr>
      <vt:lpstr>Komunikace kampaně Kvality v místech prodeje: Kupujeme jen to, co známe, čemu rozumíme, čemu věříme</vt:lpstr>
      <vt:lpstr>Prezentace aplikace PowerPoint</vt:lpstr>
      <vt:lpstr>Český zákazník preferuje české potraviny. A je ochotný si za ně podstatně připlatit!</vt:lpstr>
      <vt:lpstr>  Klasa mezi TOP10 českými značkami, které nejvíc zaujaly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Milan Šulc</dc:creator>
  <cp:lastModifiedBy>Skála, Zdeněk (INCOMA GfK)</cp:lastModifiedBy>
  <cp:revision>48</cp:revision>
  <dcterms:created xsi:type="dcterms:W3CDTF">2016-12-19T05:39:19Z</dcterms:created>
  <dcterms:modified xsi:type="dcterms:W3CDTF">2017-01-17T12:50:09Z</dcterms:modified>
</cp:coreProperties>
</file>